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4"/>
  </p:sldMasterIdLst>
  <p:notesMasterIdLst>
    <p:notesMasterId r:id="rId15"/>
  </p:notesMasterIdLst>
  <p:handoutMasterIdLst>
    <p:handoutMasterId r:id="rId16"/>
  </p:handoutMasterIdLst>
  <p:sldIdLst>
    <p:sldId id="285" r:id="rId5"/>
    <p:sldId id="278" r:id="rId6"/>
    <p:sldId id="275" r:id="rId7"/>
    <p:sldId id="279" r:id="rId8"/>
    <p:sldId id="276" r:id="rId9"/>
    <p:sldId id="280" r:id="rId10"/>
    <p:sldId id="281" r:id="rId11"/>
    <p:sldId id="277" r:id="rId12"/>
    <p:sldId id="26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70AD47"/>
    <a:srgbClr val="0A0A0A"/>
    <a:srgbClr val="4DC58D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797" autoAdjust="0"/>
  </p:normalViewPr>
  <p:slideViewPr>
    <p:cSldViewPr snapToGrid="0" snapToObjects="1">
      <p:cViewPr varScale="1">
        <p:scale>
          <a:sx n="71" d="100"/>
          <a:sy n="71" d="100"/>
        </p:scale>
        <p:origin x="113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EEAFD-DF16-4D8C-8803-AF1824664E34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B446391C-BC9C-4CCC-A184-0AD9776A6F4B}">
      <dgm:prSet phldrT="[Text]" custT="1"/>
      <dgm:spPr/>
      <dgm:t>
        <a:bodyPr/>
        <a:lstStyle/>
        <a:p>
          <a:r>
            <a:rPr lang="en-GB" sz="2400" dirty="0"/>
            <a:t>MUST</a:t>
          </a:r>
        </a:p>
      </dgm:t>
    </dgm:pt>
    <dgm:pt modelId="{09E1E16B-757A-424C-B22F-F49869C295BC}" type="parTrans" cxnId="{ABE4FFC6-2689-4C1E-A669-ABC3F61DE60C}">
      <dgm:prSet/>
      <dgm:spPr/>
      <dgm:t>
        <a:bodyPr/>
        <a:lstStyle/>
        <a:p>
          <a:endParaRPr lang="en-GB"/>
        </a:p>
      </dgm:t>
    </dgm:pt>
    <dgm:pt modelId="{67E2418C-995E-47C5-8754-BC0D0811F864}" type="sibTrans" cxnId="{ABE4FFC6-2689-4C1E-A669-ABC3F61DE60C}">
      <dgm:prSet/>
      <dgm:spPr/>
      <dgm:t>
        <a:bodyPr/>
        <a:lstStyle/>
        <a:p>
          <a:endParaRPr lang="en-GB"/>
        </a:p>
      </dgm:t>
    </dgm:pt>
    <dgm:pt modelId="{83B2A943-28C0-45B7-B81E-4DA3C1B6A33B}">
      <dgm:prSet phldrT="[Text]" custT="1"/>
      <dgm:spPr/>
      <dgm:t>
        <a:bodyPr/>
        <a:lstStyle/>
        <a:p>
          <a:r>
            <a:rPr lang="en-GB" sz="1400" dirty="0">
              <a:solidFill>
                <a:schemeClr val="accent6">
                  <a:lumMod val="50000"/>
                </a:schemeClr>
              </a:solidFill>
            </a:rPr>
            <a:t>Set preferences</a:t>
          </a:r>
        </a:p>
      </dgm:t>
    </dgm:pt>
    <dgm:pt modelId="{3551147F-044F-4CD6-80DF-FDA5DE22B349}" type="parTrans" cxnId="{16316C42-CAC4-48C7-B843-FBDAE01BC8FA}">
      <dgm:prSet/>
      <dgm:spPr/>
      <dgm:t>
        <a:bodyPr/>
        <a:lstStyle/>
        <a:p>
          <a:endParaRPr lang="en-GB"/>
        </a:p>
      </dgm:t>
    </dgm:pt>
    <dgm:pt modelId="{8D3FEB8B-4D90-4063-999F-9319B8895376}" type="sibTrans" cxnId="{16316C42-CAC4-48C7-B843-FBDAE01BC8FA}">
      <dgm:prSet/>
      <dgm:spPr/>
      <dgm:t>
        <a:bodyPr/>
        <a:lstStyle/>
        <a:p>
          <a:endParaRPr lang="en-GB"/>
        </a:p>
      </dgm:t>
    </dgm:pt>
    <dgm:pt modelId="{07D52DD3-A326-4608-AEF4-E373F7490592}">
      <dgm:prSet phldrT="[Text]" custT="1"/>
      <dgm:spPr/>
      <dgm:t>
        <a:bodyPr/>
        <a:lstStyle/>
        <a:p>
          <a:r>
            <a:rPr lang="en-GB" sz="1400" dirty="0">
              <a:solidFill>
                <a:schemeClr val="accent6">
                  <a:lumMod val="50000"/>
                </a:schemeClr>
              </a:solidFill>
            </a:rPr>
            <a:t>Scan Product</a:t>
          </a:r>
        </a:p>
      </dgm:t>
    </dgm:pt>
    <dgm:pt modelId="{058CCD2F-0E6A-4E1D-A08D-8982EB5B1CA2}" type="parTrans" cxnId="{9B3EBC33-7941-43F1-954E-8B398FD31C64}">
      <dgm:prSet/>
      <dgm:spPr/>
      <dgm:t>
        <a:bodyPr/>
        <a:lstStyle/>
        <a:p>
          <a:endParaRPr lang="en-GB"/>
        </a:p>
      </dgm:t>
    </dgm:pt>
    <dgm:pt modelId="{447318B2-6026-4FDD-ADC7-0325667F597A}" type="sibTrans" cxnId="{9B3EBC33-7941-43F1-954E-8B398FD31C64}">
      <dgm:prSet/>
      <dgm:spPr/>
      <dgm:t>
        <a:bodyPr/>
        <a:lstStyle/>
        <a:p>
          <a:endParaRPr lang="en-GB"/>
        </a:p>
      </dgm:t>
    </dgm:pt>
    <dgm:pt modelId="{53678EDF-39B1-463F-A016-563E204CFAF1}">
      <dgm:prSet phldrT="[Text]" custT="1"/>
      <dgm:spPr/>
      <dgm:t>
        <a:bodyPr/>
        <a:lstStyle/>
        <a:p>
          <a:r>
            <a:rPr lang="en-GB" sz="2400" dirty="0"/>
            <a:t>SHOULD</a:t>
          </a:r>
        </a:p>
      </dgm:t>
    </dgm:pt>
    <dgm:pt modelId="{699682FD-8032-41B3-AAA0-A2448B7DB7C3}" type="parTrans" cxnId="{7013E60E-D97B-47ED-B724-5C5B54F8867B}">
      <dgm:prSet/>
      <dgm:spPr/>
      <dgm:t>
        <a:bodyPr/>
        <a:lstStyle/>
        <a:p>
          <a:endParaRPr lang="en-GB"/>
        </a:p>
      </dgm:t>
    </dgm:pt>
    <dgm:pt modelId="{E6B63DD6-C06D-4E3A-9CDF-74BCD8EC30A6}" type="sibTrans" cxnId="{7013E60E-D97B-47ED-B724-5C5B54F8867B}">
      <dgm:prSet/>
      <dgm:spPr/>
      <dgm:t>
        <a:bodyPr/>
        <a:lstStyle/>
        <a:p>
          <a:endParaRPr lang="en-GB"/>
        </a:p>
      </dgm:t>
    </dgm:pt>
    <dgm:pt modelId="{4E63BFE6-36E1-4E89-9436-774CF5739D5A}">
      <dgm:prSet phldrT="[Text]" custT="1"/>
      <dgm:spPr/>
      <dgm:t>
        <a:bodyPr/>
        <a:lstStyle/>
        <a:p>
          <a:r>
            <a:rPr lang="en-GB" sz="1400" dirty="0">
              <a:solidFill>
                <a:schemeClr val="accent6">
                  <a:lumMod val="50000"/>
                </a:schemeClr>
              </a:solidFill>
            </a:rPr>
            <a:t>Edit basket</a:t>
          </a:r>
        </a:p>
      </dgm:t>
    </dgm:pt>
    <dgm:pt modelId="{75F0D908-548C-4F57-BA37-40CCD8231F16}" type="parTrans" cxnId="{C76E1EDD-DF80-41EB-8553-9B5145BB3200}">
      <dgm:prSet/>
      <dgm:spPr/>
      <dgm:t>
        <a:bodyPr/>
        <a:lstStyle/>
        <a:p>
          <a:endParaRPr lang="en-GB"/>
        </a:p>
      </dgm:t>
    </dgm:pt>
    <dgm:pt modelId="{A5C9728A-CDDA-483F-92D3-8CDD1D03360A}" type="sibTrans" cxnId="{C76E1EDD-DF80-41EB-8553-9B5145BB3200}">
      <dgm:prSet/>
      <dgm:spPr/>
      <dgm:t>
        <a:bodyPr/>
        <a:lstStyle/>
        <a:p>
          <a:endParaRPr lang="en-GB"/>
        </a:p>
      </dgm:t>
    </dgm:pt>
    <dgm:pt modelId="{45165D7B-D753-4A97-BF2F-B5B133AC35B7}">
      <dgm:prSet phldrT="[Text]" custT="1"/>
      <dgm:spPr/>
      <dgm:t>
        <a:bodyPr/>
        <a:lstStyle/>
        <a:p>
          <a:r>
            <a:rPr lang="en-GB" sz="2400" dirty="0"/>
            <a:t>COULD</a:t>
          </a:r>
        </a:p>
      </dgm:t>
    </dgm:pt>
    <dgm:pt modelId="{EFA62CA2-49E9-48E8-A0ED-457E74B645EF}" type="parTrans" cxnId="{08DEA7AA-08E9-4E74-BD12-C132482AF6C3}">
      <dgm:prSet/>
      <dgm:spPr/>
      <dgm:t>
        <a:bodyPr/>
        <a:lstStyle/>
        <a:p>
          <a:endParaRPr lang="en-GB"/>
        </a:p>
      </dgm:t>
    </dgm:pt>
    <dgm:pt modelId="{4856D525-BE4C-47D2-BDFF-4675D12D8674}" type="sibTrans" cxnId="{08DEA7AA-08E9-4E74-BD12-C132482AF6C3}">
      <dgm:prSet/>
      <dgm:spPr/>
      <dgm:t>
        <a:bodyPr/>
        <a:lstStyle/>
        <a:p>
          <a:endParaRPr lang="en-GB"/>
        </a:p>
      </dgm:t>
    </dgm:pt>
    <dgm:pt modelId="{614BE0C4-889D-4321-9034-BD68CFDE51F4}">
      <dgm:prSet phldrT="[Text]" custT="1"/>
      <dgm:spPr/>
      <dgm:t>
        <a:bodyPr/>
        <a:lstStyle/>
        <a:p>
          <a:r>
            <a:rPr lang="en-GB" sz="2400" dirty="0"/>
            <a:t>WOULD NOT</a:t>
          </a:r>
        </a:p>
      </dgm:t>
    </dgm:pt>
    <dgm:pt modelId="{C3939D91-E577-4E7D-B664-4FF4AA74C13B}" type="parTrans" cxnId="{13D06101-A516-47D0-B58C-04F164073088}">
      <dgm:prSet/>
      <dgm:spPr/>
      <dgm:t>
        <a:bodyPr/>
        <a:lstStyle/>
        <a:p>
          <a:endParaRPr lang="en-GB"/>
        </a:p>
      </dgm:t>
    </dgm:pt>
    <dgm:pt modelId="{30C5556F-84E6-4ADF-90F4-5EEDF085FFB1}" type="sibTrans" cxnId="{13D06101-A516-47D0-B58C-04F164073088}">
      <dgm:prSet/>
      <dgm:spPr/>
      <dgm:t>
        <a:bodyPr/>
        <a:lstStyle/>
        <a:p>
          <a:endParaRPr lang="en-GB"/>
        </a:p>
      </dgm:t>
    </dgm:pt>
    <dgm:pt modelId="{A0B7F971-0952-4EEF-BB06-815FB703109D}">
      <dgm:prSet phldrT="[Text]" custT="1"/>
      <dgm:spPr/>
      <dgm:t>
        <a:bodyPr/>
        <a:lstStyle/>
        <a:p>
          <a:r>
            <a:rPr lang="en-GB" sz="1400" dirty="0">
              <a:solidFill>
                <a:schemeClr val="accent6">
                  <a:lumMod val="50000"/>
                </a:schemeClr>
              </a:solidFill>
            </a:rPr>
            <a:t>Warnings</a:t>
          </a:r>
        </a:p>
      </dgm:t>
    </dgm:pt>
    <dgm:pt modelId="{742877F0-F4DD-403A-9E7B-FDE40B810F3A}" type="parTrans" cxnId="{34F872A0-FD0A-4B72-987B-B9422EC4E59E}">
      <dgm:prSet/>
      <dgm:spPr/>
      <dgm:t>
        <a:bodyPr/>
        <a:lstStyle/>
        <a:p>
          <a:endParaRPr lang="en-GB"/>
        </a:p>
      </dgm:t>
    </dgm:pt>
    <dgm:pt modelId="{4602781B-1F85-4DB1-A4E2-B9FD40CDD18A}" type="sibTrans" cxnId="{34F872A0-FD0A-4B72-987B-B9422EC4E59E}">
      <dgm:prSet/>
      <dgm:spPr/>
      <dgm:t>
        <a:bodyPr/>
        <a:lstStyle/>
        <a:p>
          <a:endParaRPr lang="en-GB"/>
        </a:p>
      </dgm:t>
    </dgm:pt>
    <dgm:pt modelId="{8AFBADF3-4607-464F-A08B-80CCC111A593}">
      <dgm:prSet phldrT="[Text]" custT="1"/>
      <dgm:spPr/>
      <dgm:t>
        <a:bodyPr/>
        <a:lstStyle/>
        <a:p>
          <a:r>
            <a:rPr lang="en-GB" sz="1400" dirty="0">
              <a:solidFill>
                <a:schemeClr val="accent6">
                  <a:lumMod val="50000"/>
                </a:schemeClr>
              </a:solidFill>
            </a:rPr>
            <a:t>View basket</a:t>
          </a:r>
        </a:p>
      </dgm:t>
    </dgm:pt>
    <dgm:pt modelId="{37BE6B72-791F-4987-BE60-F7FA39239B7B}" type="parTrans" cxnId="{45D1C7B3-28B1-4991-9696-89C4476DC536}">
      <dgm:prSet/>
      <dgm:spPr/>
      <dgm:t>
        <a:bodyPr/>
        <a:lstStyle/>
        <a:p>
          <a:endParaRPr lang="en-GB"/>
        </a:p>
      </dgm:t>
    </dgm:pt>
    <dgm:pt modelId="{D72FD524-C240-488B-9F91-5D85C1EC2C89}" type="sibTrans" cxnId="{45D1C7B3-28B1-4991-9696-89C4476DC536}">
      <dgm:prSet/>
      <dgm:spPr/>
      <dgm:t>
        <a:bodyPr/>
        <a:lstStyle/>
        <a:p>
          <a:endParaRPr lang="en-GB"/>
        </a:p>
      </dgm:t>
    </dgm:pt>
    <dgm:pt modelId="{AFCE5507-DF9D-46D1-B5E0-CDB41FC4858E}">
      <dgm:prSet phldrT="[Text]" custT="1"/>
      <dgm:spPr/>
      <dgm:t>
        <a:bodyPr/>
        <a:lstStyle/>
        <a:p>
          <a:r>
            <a:rPr lang="en-GB" sz="1400"/>
            <a:t>Hide product categories</a:t>
          </a:r>
        </a:p>
      </dgm:t>
    </dgm:pt>
    <dgm:pt modelId="{E884CAF5-691B-4064-885A-C957DA443389}" type="parTrans" cxnId="{9724B959-E91D-4B78-8590-B75DBEBD3FAD}">
      <dgm:prSet/>
      <dgm:spPr/>
      <dgm:t>
        <a:bodyPr/>
        <a:lstStyle/>
        <a:p>
          <a:endParaRPr lang="en-GB"/>
        </a:p>
      </dgm:t>
    </dgm:pt>
    <dgm:pt modelId="{2C480605-D0A3-4391-AABE-007CA2201F14}" type="sibTrans" cxnId="{9724B959-E91D-4B78-8590-B75DBEBD3FAD}">
      <dgm:prSet/>
      <dgm:spPr/>
      <dgm:t>
        <a:bodyPr/>
        <a:lstStyle/>
        <a:p>
          <a:endParaRPr lang="en-GB"/>
        </a:p>
      </dgm:t>
    </dgm:pt>
    <dgm:pt modelId="{1B0CC25B-3EC5-4CB1-B60C-0CB3A870F546}">
      <dgm:prSet phldrT="[Text]" custT="1"/>
      <dgm:spPr/>
      <dgm:t>
        <a:bodyPr/>
        <a:lstStyle/>
        <a:p>
          <a:r>
            <a:rPr lang="en-GB" sz="1400"/>
            <a:t>Locate products</a:t>
          </a:r>
        </a:p>
      </dgm:t>
    </dgm:pt>
    <dgm:pt modelId="{76623D5F-7EB0-4068-9DB8-D4CE4F813862}" type="parTrans" cxnId="{5CEBAAE0-5549-4903-9806-3722CFF1918A}">
      <dgm:prSet/>
      <dgm:spPr/>
      <dgm:t>
        <a:bodyPr/>
        <a:lstStyle/>
        <a:p>
          <a:endParaRPr lang="en-GB"/>
        </a:p>
      </dgm:t>
    </dgm:pt>
    <dgm:pt modelId="{A88BB6C5-0CB2-45F6-8C96-FD997FA6644E}" type="sibTrans" cxnId="{5CEBAAE0-5549-4903-9806-3722CFF1918A}">
      <dgm:prSet/>
      <dgm:spPr/>
      <dgm:t>
        <a:bodyPr/>
        <a:lstStyle/>
        <a:p>
          <a:endParaRPr lang="en-GB"/>
        </a:p>
      </dgm:t>
    </dgm:pt>
    <dgm:pt modelId="{F6B1B2C7-DFA9-4153-9572-17D4E38F829B}">
      <dgm:prSet phldrT="[Text]" custT="1"/>
      <dgm:spPr/>
      <dgm:t>
        <a:bodyPr/>
        <a:lstStyle/>
        <a:p>
          <a:r>
            <a:rPr lang="en-GB" sz="1400"/>
            <a:t>Navigation routes</a:t>
          </a:r>
        </a:p>
      </dgm:t>
    </dgm:pt>
    <dgm:pt modelId="{9EA7293D-5A1B-42D0-AB4D-F264786ABAEE}" type="parTrans" cxnId="{2268EA9C-4F11-42C2-B107-A188F155BFCA}">
      <dgm:prSet/>
      <dgm:spPr/>
      <dgm:t>
        <a:bodyPr/>
        <a:lstStyle/>
        <a:p>
          <a:endParaRPr lang="en-GB"/>
        </a:p>
      </dgm:t>
    </dgm:pt>
    <dgm:pt modelId="{27766C3B-B612-46D9-8473-1DE3DE613F33}" type="sibTrans" cxnId="{2268EA9C-4F11-42C2-B107-A188F155BFCA}">
      <dgm:prSet/>
      <dgm:spPr/>
      <dgm:t>
        <a:bodyPr/>
        <a:lstStyle/>
        <a:p>
          <a:endParaRPr lang="en-GB"/>
        </a:p>
      </dgm:t>
    </dgm:pt>
    <dgm:pt modelId="{59884780-2CE4-4AE3-BE0B-FAB0E4D490BB}">
      <dgm:prSet phldrT="[Text]" custT="1"/>
      <dgm:spPr/>
      <dgm:t>
        <a:bodyPr/>
        <a:lstStyle/>
        <a:p>
          <a:r>
            <a:rPr lang="en-GB" sz="1400" dirty="0">
              <a:solidFill>
                <a:schemeClr val="accent4">
                  <a:lumMod val="50000"/>
                </a:schemeClr>
              </a:solidFill>
            </a:rPr>
            <a:t>Locate categories using AR</a:t>
          </a:r>
        </a:p>
      </dgm:t>
    </dgm:pt>
    <dgm:pt modelId="{BC324F95-97C8-4988-B124-6C07110DAEAB}" type="parTrans" cxnId="{34DC4F75-590F-48BF-9E26-5EFFD0871280}">
      <dgm:prSet/>
      <dgm:spPr/>
      <dgm:t>
        <a:bodyPr/>
        <a:lstStyle/>
        <a:p>
          <a:endParaRPr lang="en-GB"/>
        </a:p>
      </dgm:t>
    </dgm:pt>
    <dgm:pt modelId="{9AC0ACFA-1320-487D-8DEE-F5B61A0F8AB1}" type="sibTrans" cxnId="{34DC4F75-590F-48BF-9E26-5EFFD0871280}">
      <dgm:prSet/>
      <dgm:spPr/>
      <dgm:t>
        <a:bodyPr/>
        <a:lstStyle/>
        <a:p>
          <a:endParaRPr lang="en-GB"/>
        </a:p>
      </dgm:t>
    </dgm:pt>
    <dgm:pt modelId="{02FF9D17-AACB-45DB-AFBF-C24C3D2B1E6C}">
      <dgm:prSet phldrT="[Text]" custT="1"/>
      <dgm:spPr/>
      <dgm:t>
        <a:bodyPr/>
        <a:lstStyle/>
        <a:p>
          <a:r>
            <a:rPr lang="en-GB" sz="1400" dirty="0">
              <a:solidFill>
                <a:schemeClr val="accent4">
                  <a:lumMod val="50000"/>
                </a:schemeClr>
              </a:solidFill>
            </a:rPr>
            <a:t>Save coordinates of product categories</a:t>
          </a:r>
        </a:p>
      </dgm:t>
    </dgm:pt>
    <dgm:pt modelId="{2DD953AD-5153-43E3-9BEC-BE8EE00C0600}" type="parTrans" cxnId="{5E5354E0-5C05-4D36-8F3B-DFF200D6856A}">
      <dgm:prSet/>
      <dgm:spPr/>
      <dgm:t>
        <a:bodyPr/>
        <a:lstStyle/>
        <a:p>
          <a:endParaRPr lang="en-GB"/>
        </a:p>
      </dgm:t>
    </dgm:pt>
    <dgm:pt modelId="{DF6DAF37-1038-4208-AAE4-DBB0A9E9C39E}" type="sibTrans" cxnId="{5E5354E0-5C05-4D36-8F3B-DFF200D6856A}">
      <dgm:prSet/>
      <dgm:spPr/>
      <dgm:t>
        <a:bodyPr/>
        <a:lstStyle/>
        <a:p>
          <a:endParaRPr lang="en-GB"/>
        </a:p>
      </dgm:t>
    </dgm:pt>
    <dgm:pt modelId="{4676CC97-CBB8-4117-8DB4-5B740D10DED4}">
      <dgm:prSet phldrT="[Text]" custT="1"/>
      <dgm:spPr/>
      <dgm:t>
        <a:bodyPr/>
        <a:lstStyle/>
        <a:p>
          <a:r>
            <a:rPr lang="en-GB" sz="1400" dirty="0">
              <a:solidFill>
                <a:schemeClr val="accent4">
                  <a:lumMod val="50000"/>
                </a:schemeClr>
              </a:solidFill>
            </a:rPr>
            <a:t>AR initialization loading screen</a:t>
          </a:r>
        </a:p>
      </dgm:t>
    </dgm:pt>
    <dgm:pt modelId="{FB35CF82-26ED-49F9-936E-994A944F5E89}" type="parTrans" cxnId="{76D7F2FF-DEE3-46D3-B1D2-A046F2C47EB0}">
      <dgm:prSet/>
      <dgm:spPr/>
      <dgm:t>
        <a:bodyPr/>
        <a:lstStyle/>
        <a:p>
          <a:endParaRPr lang="en-GB"/>
        </a:p>
      </dgm:t>
    </dgm:pt>
    <dgm:pt modelId="{BCEE14DA-EE17-487C-8BAF-A12F56F0A968}" type="sibTrans" cxnId="{76D7F2FF-DEE3-46D3-B1D2-A046F2C47EB0}">
      <dgm:prSet/>
      <dgm:spPr/>
      <dgm:t>
        <a:bodyPr/>
        <a:lstStyle/>
        <a:p>
          <a:endParaRPr lang="en-GB"/>
        </a:p>
      </dgm:t>
    </dgm:pt>
    <dgm:pt modelId="{9B042A76-7D5F-4A57-A8F9-29ADF7C38049}">
      <dgm:prSet phldrT="[Text]" custT="1"/>
      <dgm:spPr/>
      <dgm:t>
        <a:bodyPr/>
        <a:lstStyle/>
        <a:p>
          <a:r>
            <a:rPr lang="en-GB" sz="1400" dirty="0"/>
            <a:t>Shopping list</a:t>
          </a:r>
        </a:p>
      </dgm:t>
    </dgm:pt>
    <dgm:pt modelId="{2425DFBB-345E-4636-82D4-CDB1205D9D5A}" type="parTrans" cxnId="{543CF273-1641-4E37-AD1E-E15ACA5FFAC0}">
      <dgm:prSet/>
      <dgm:spPr/>
      <dgm:t>
        <a:bodyPr/>
        <a:lstStyle/>
        <a:p>
          <a:endParaRPr lang="en-GB"/>
        </a:p>
      </dgm:t>
    </dgm:pt>
    <dgm:pt modelId="{A2FFDB65-EB4A-41F3-A370-712D45A8A07E}" type="sibTrans" cxnId="{543CF273-1641-4E37-AD1E-E15ACA5FFAC0}">
      <dgm:prSet/>
      <dgm:spPr/>
      <dgm:t>
        <a:bodyPr/>
        <a:lstStyle/>
        <a:p>
          <a:endParaRPr lang="en-GB"/>
        </a:p>
      </dgm:t>
    </dgm:pt>
    <dgm:pt modelId="{9345E07C-BD07-4F90-B71A-01BE5EBDBC8E}">
      <dgm:prSet phldrT="[Text]" custT="1"/>
      <dgm:spPr/>
      <dgm:t>
        <a:bodyPr/>
        <a:lstStyle/>
        <a:p>
          <a:r>
            <a:rPr lang="en-GB" sz="1400" dirty="0"/>
            <a:t>Missed product reminder</a:t>
          </a:r>
        </a:p>
      </dgm:t>
    </dgm:pt>
    <dgm:pt modelId="{E087EDE3-6B5F-401A-A81B-329254BB1817}" type="parTrans" cxnId="{5D683B94-883D-4687-94D6-6078556C2FC8}">
      <dgm:prSet/>
      <dgm:spPr/>
      <dgm:t>
        <a:bodyPr/>
        <a:lstStyle/>
        <a:p>
          <a:endParaRPr lang="en-GB"/>
        </a:p>
      </dgm:t>
    </dgm:pt>
    <dgm:pt modelId="{09AD8942-608A-4577-9B9B-DA111FE9EB82}" type="sibTrans" cxnId="{5D683B94-883D-4687-94D6-6078556C2FC8}">
      <dgm:prSet/>
      <dgm:spPr/>
      <dgm:t>
        <a:bodyPr/>
        <a:lstStyle/>
        <a:p>
          <a:endParaRPr lang="en-GB"/>
        </a:p>
      </dgm:t>
    </dgm:pt>
    <dgm:pt modelId="{BB2D58E0-FDCC-4D47-B387-71623219ED24}">
      <dgm:prSet phldrT="[Text]" custT="1"/>
      <dgm:spPr/>
      <dgm:t>
        <a:bodyPr/>
        <a:lstStyle/>
        <a:p>
          <a:r>
            <a:rPr lang="en-GB" sz="1400"/>
            <a:t>Recipe suggestions</a:t>
          </a:r>
        </a:p>
      </dgm:t>
    </dgm:pt>
    <dgm:pt modelId="{0F741920-F403-4DC2-84D0-D48CFBD976EB}" type="parTrans" cxnId="{46248E54-93AF-4952-B0F9-63F787421307}">
      <dgm:prSet/>
      <dgm:spPr/>
      <dgm:t>
        <a:bodyPr/>
        <a:lstStyle/>
        <a:p>
          <a:endParaRPr lang="en-GB"/>
        </a:p>
      </dgm:t>
    </dgm:pt>
    <dgm:pt modelId="{4077F657-16AF-4DD8-9868-65082AF76813}" type="sibTrans" cxnId="{46248E54-93AF-4952-B0F9-63F787421307}">
      <dgm:prSet/>
      <dgm:spPr/>
      <dgm:t>
        <a:bodyPr/>
        <a:lstStyle/>
        <a:p>
          <a:endParaRPr lang="en-GB"/>
        </a:p>
      </dgm:t>
    </dgm:pt>
    <dgm:pt modelId="{16150C72-8906-4BF8-AD21-190C437D58FB}">
      <dgm:prSet phldrT="[Text]" custT="1"/>
      <dgm:spPr/>
      <dgm:t>
        <a:bodyPr/>
        <a:lstStyle/>
        <a:p>
          <a:r>
            <a:rPr lang="en-GB" sz="1400"/>
            <a:t>Voice navigation</a:t>
          </a:r>
        </a:p>
      </dgm:t>
    </dgm:pt>
    <dgm:pt modelId="{08DF101A-BD69-4813-A151-E05F22969279}" type="parTrans" cxnId="{CED177DC-634F-421C-9DE0-B96A89E2BAE5}">
      <dgm:prSet/>
      <dgm:spPr/>
      <dgm:t>
        <a:bodyPr/>
        <a:lstStyle/>
        <a:p>
          <a:endParaRPr lang="en-GB"/>
        </a:p>
      </dgm:t>
    </dgm:pt>
    <dgm:pt modelId="{3633CF28-0B30-488C-87B5-BCD4BA0B7357}" type="sibTrans" cxnId="{CED177DC-634F-421C-9DE0-B96A89E2BAE5}">
      <dgm:prSet/>
      <dgm:spPr/>
      <dgm:t>
        <a:bodyPr/>
        <a:lstStyle/>
        <a:p>
          <a:endParaRPr lang="en-GB"/>
        </a:p>
      </dgm:t>
    </dgm:pt>
    <dgm:pt modelId="{BFE1B043-8E04-4A62-8B39-CAD473ED7F68}">
      <dgm:prSet phldrT="[Text]" custT="1"/>
      <dgm:spPr/>
      <dgm:t>
        <a:bodyPr/>
        <a:lstStyle/>
        <a:p>
          <a:r>
            <a:rPr lang="en-GB" sz="1400" dirty="0"/>
            <a:t>Product category search</a:t>
          </a:r>
        </a:p>
      </dgm:t>
    </dgm:pt>
    <dgm:pt modelId="{17C2E4FD-C54A-41F5-B942-41AF8E4D329D}" type="parTrans" cxnId="{6ED2B316-CA19-4436-9A94-311A6808185F}">
      <dgm:prSet/>
      <dgm:spPr/>
      <dgm:t>
        <a:bodyPr/>
        <a:lstStyle/>
        <a:p>
          <a:endParaRPr lang="en-GB"/>
        </a:p>
      </dgm:t>
    </dgm:pt>
    <dgm:pt modelId="{3DCECBB1-1537-4984-99D3-234A9742AE46}" type="sibTrans" cxnId="{6ED2B316-CA19-4436-9A94-311A6808185F}">
      <dgm:prSet/>
      <dgm:spPr/>
      <dgm:t>
        <a:bodyPr/>
        <a:lstStyle/>
        <a:p>
          <a:endParaRPr lang="en-GB"/>
        </a:p>
      </dgm:t>
    </dgm:pt>
    <dgm:pt modelId="{A9DF8A62-BDC4-4430-B5B2-89B596448D56}">
      <dgm:prSet phldrT="[Text]" custT="1"/>
      <dgm:spPr/>
      <dgm:t>
        <a:bodyPr/>
        <a:lstStyle/>
        <a:p>
          <a:r>
            <a:rPr lang="en-GB" sz="1400" dirty="0">
              <a:solidFill>
                <a:schemeClr val="accent6">
                  <a:lumMod val="50000"/>
                </a:schemeClr>
              </a:solidFill>
            </a:rPr>
            <a:t>Checkout page</a:t>
          </a:r>
        </a:p>
      </dgm:t>
    </dgm:pt>
    <dgm:pt modelId="{043D2734-E28B-4623-89D8-29885D8B14CA}" type="parTrans" cxnId="{3C309E9D-AD5C-4F23-B9B4-06945FA2138C}">
      <dgm:prSet/>
      <dgm:spPr/>
      <dgm:t>
        <a:bodyPr/>
        <a:lstStyle/>
        <a:p>
          <a:endParaRPr lang="en-GB"/>
        </a:p>
      </dgm:t>
    </dgm:pt>
    <dgm:pt modelId="{EF9D04B4-18FD-4CC9-A275-75A009855C3B}" type="sibTrans" cxnId="{3C309E9D-AD5C-4F23-B9B4-06945FA2138C}">
      <dgm:prSet/>
      <dgm:spPr/>
      <dgm:t>
        <a:bodyPr/>
        <a:lstStyle/>
        <a:p>
          <a:endParaRPr lang="en-GB"/>
        </a:p>
      </dgm:t>
    </dgm:pt>
    <dgm:pt modelId="{032D1C8E-32A4-4BB8-9C42-261A059E444D}">
      <dgm:prSet phldrT="[Text]" custT="1"/>
      <dgm:spPr/>
      <dgm:t>
        <a:bodyPr/>
        <a:lstStyle/>
        <a:p>
          <a:r>
            <a:rPr lang="en-GB" sz="1400" dirty="0"/>
            <a:t>Payment option</a:t>
          </a:r>
        </a:p>
      </dgm:t>
    </dgm:pt>
    <dgm:pt modelId="{92454496-1351-4AB9-AD5D-57972F725A81}" type="parTrans" cxnId="{B7D791BD-5E54-4C97-AF1F-62FAE32A406B}">
      <dgm:prSet/>
      <dgm:spPr/>
      <dgm:t>
        <a:bodyPr/>
        <a:lstStyle/>
        <a:p>
          <a:endParaRPr lang="en-GB"/>
        </a:p>
      </dgm:t>
    </dgm:pt>
    <dgm:pt modelId="{690AC166-E154-4013-8F07-86B399CF5083}" type="sibTrans" cxnId="{B7D791BD-5E54-4C97-AF1F-62FAE32A406B}">
      <dgm:prSet/>
      <dgm:spPr/>
      <dgm:t>
        <a:bodyPr/>
        <a:lstStyle/>
        <a:p>
          <a:endParaRPr lang="en-GB"/>
        </a:p>
      </dgm:t>
    </dgm:pt>
    <dgm:pt modelId="{C00CF479-4B48-4977-AF49-F716C4BF83AA}">
      <dgm:prSet phldrT="[Text]" custT="1"/>
      <dgm:spPr/>
      <dgm:t>
        <a:bodyPr/>
        <a:lstStyle/>
        <a:p>
          <a:r>
            <a:rPr lang="en-GB" sz="1400" dirty="0"/>
            <a:t>Product recommendations</a:t>
          </a:r>
        </a:p>
      </dgm:t>
    </dgm:pt>
    <dgm:pt modelId="{E453E36E-9A57-4F7A-BE90-892DD645B2E7}" type="parTrans" cxnId="{51115538-8CB2-4CA8-AE96-1542033B28BB}">
      <dgm:prSet/>
      <dgm:spPr/>
      <dgm:t>
        <a:bodyPr/>
        <a:lstStyle/>
        <a:p>
          <a:endParaRPr lang="en-GB"/>
        </a:p>
      </dgm:t>
    </dgm:pt>
    <dgm:pt modelId="{D4DCE370-C273-4670-905F-38844F70B795}" type="sibTrans" cxnId="{51115538-8CB2-4CA8-AE96-1542033B28BB}">
      <dgm:prSet/>
      <dgm:spPr/>
      <dgm:t>
        <a:bodyPr/>
        <a:lstStyle/>
        <a:p>
          <a:endParaRPr lang="en-GB"/>
        </a:p>
      </dgm:t>
    </dgm:pt>
    <dgm:pt modelId="{ED4FEDB9-A269-45FB-B45A-BD320ABCAD1A}" type="pres">
      <dgm:prSet presAssocID="{C42EEAFD-DF16-4D8C-8803-AF1824664E34}" presName="Name0" presStyleCnt="0">
        <dgm:presLayoutVars>
          <dgm:dir/>
          <dgm:animLvl val="lvl"/>
          <dgm:resizeHandles val="exact"/>
        </dgm:presLayoutVars>
      </dgm:prSet>
      <dgm:spPr/>
    </dgm:pt>
    <dgm:pt modelId="{5B839615-E90E-42E6-8407-EC335EFB9320}" type="pres">
      <dgm:prSet presAssocID="{B446391C-BC9C-4CCC-A184-0AD9776A6F4B}" presName="composite" presStyleCnt="0"/>
      <dgm:spPr/>
    </dgm:pt>
    <dgm:pt modelId="{7A491665-D9B8-43DD-945D-F93263A89E3E}" type="pres">
      <dgm:prSet presAssocID="{B446391C-BC9C-4CCC-A184-0AD9776A6F4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91B0215-5195-41CC-95DC-DC9D6F02274B}" type="pres">
      <dgm:prSet presAssocID="{B446391C-BC9C-4CCC-A184-0AD9776A6F4B}" presName="desTx" presStyleLbl="alignAccFollowNode1" presStyleIdx="0" presStyleCnt="4">
        <dgm:presLayoutVars>
          <dgm:bulletEnabled val="1"/>
        </dgm:presLayoutVars>
      </dgm:prSet>
      <dgm:spPr/>
    </dgm:pt>
    <dgm:pt modelId="{B0F4763A-B05F-4B2F-8C30-DDD2254BAC89}" type="pres">
      <dgm:prSet presAssocID="{67E2418C-995E-47C5-8754-BC0D0811F864}" presName="space" presStyleCnt="0"/>
      <dgm:spPr/>
    </dgm:pt>
    <dgm:pt modelId="{DDDD3C29-1F93-4BDB-B88E-92F766F1B499}" type="pres">
      <dgm:prSet presAssocID="{53678EDF-39B1-463F-A016-563E204CFAF1}" presName="composite" presStyleCnt="0"/>
      <dgm:spPr/>
    </dgm:pt>
    <dgm:pt modelId="{51FC659A-EDA7-486C-8C96-2868A937E60A}" type="pres">
      <dgm:prSet presAssocID="{53678EDF-39B1-463F-A016-563E204CFAF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A0B58B6-6EAD-450A-94A0-8C6C714EF878}" type="pres">
      <dgm:prSet presAssocID="{53678EDF-39B1-463F-A016-563E204CFAF1}" presName="desTx" presStyleLbl="alignAccFollowNode1" presStyleIdx="1" presStyleCnt="4">
        <dgm:presLayoutVars>
          <dgm:bulletEnabled val="1"/>
        </dgm:presLayoutVars>
      </dgm:prSet>
      <dgm:spPr/>
    </dgm:pt>
    <dgm:pt modelId="{02E0F977-998C-4540-9A1C-B2047AB799B4}" type="pres">
      <dgm:prSet presAssocID="{E6B63DD6-C06D-4E3A-9CDF-74BCD8EC30A6}" presName="space" presStyleCnt="0"/>
      <dgm:spPr/>
    </dgm:pt>
    <dgm:pt modelId="{125A0DC6-7AA6-4BC0-B86F-5421AABA90E7}" type="pres">
      <dgm:prSet presAssocID="{45165D7B-D753-4A97-BF2F-B5B133AC35B7}" presName="composite" presStyleCnt="0"/>
      <dgm:spPr/>
    </dgm:pt>
    <dgm:pt modelId="{0DCC83A0-6B80-4A60-9B81-9DC70FA3E8F5}" type="pres">
      <dgm:prSet presAssocID="{45165D7B-D753-4A97-BF2F-B5B133AC35B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EF1A92F-F6FB-4B59-BF2E-B67336F2DB28}" type="pres">
      <dgm:prSet presAssocID="{45165D7B-D753-4A97-BF2F-B5B133AC35B7}" presName="desTx" presStyleLbl="alignAccFollowNode1" presStyleIdx="2" presStyleCnt="4">
        <dgm:presLayoutVars>
          <dgm:bulletEnabled val="1"/>
        </dgm:presLayoutVars>
      </dgm:prSet>
      <dgm:spPr/>
    </dgm:pt>
    <dgm:pt modelId="{23206F82-85B9-4E19-B068-420BA048E11A}" type="pres">
      <dgm:prSet presAssocID="{4856D525-BE4C-47D2-BDFF-4675D12D8674}" presName="space" presStyleCnt="0"/>
      <dgm:spPr/>
    </dgm:pt>
    <dgm:pt modelId="{43D76EF7-D6D8-4B1B-BB71-661DE7CF2F9D}" type="pres">
      <dgm:prSet presAssocID="{614BE0C4-889D-4321-9034-BD68CFDE51F4}" presName="composite" presStyleCnt="0"/>
      <dgm:spPr/>
    </dgm:pt>
    <dgm:pt modelId="{107891E1-4ED1-4DC1-8871-44D2508AB4E6}" type="pres">
      <dgm:prSet presAssocID="{614BE0C4-889D-4321-9034-BD68CFDE51F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C1E2023-8C3A-49B6-ACFD-B22ED0A57CA1}" type="pres">
      <dgm:prSet presAssocID="{614BE0C4-889D-4321-9034-BD68CFDE51F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3D06101-A516-47D0-B58C-04F164073088}" srcId="{C42EEAFD-DF16-4D8C-8803-AF1824664E34}" destId="{614BE0C4-889D-4321-9034-BD68CFDE51F4}" srcOrd="3" destOrd="0" parTransId="{C3939D91-E577-4E7D-B664-4FF4AA74C13B}" sibTransId="{30C5556F-84E6-4ADF-90F4-5EEDF085FFB1}"/>
    <dgm:cxn modelId="{C047C10A-B0D5-429F-9170-CB5D64F9FDC8}" type="presOf" srcId="{A9DF8A62-BDC4-4430-B5B2-89B596448D56}" destId="{EA0B58B6-6EAD-450A-94A0-8C6C714EF878}" srcOrd="0" destOrd="1" presId="urn:microsoft.com/office/officeart/2005/8/layout/hList1"/>
    <dgm:cxn modelId="{7308A50B-17B3-4067-B86D-C2667D3D8EB7}" type="presOf" srcId="{53678EDF-39B1-463F-A016-563E204CFAF1}" destId="{51FC659A-EDA7-486C-8C96-2868A937E60A}" srcOrd="0" destOrd="0" presId="urn:microsoft.com/office/officeart/2005/8/layout/hList1"/>
    <dgm:cxn modelId="{0FCB950D-ECA5-46E7-83CD-B43C42DEAACF}" type="presOf" srcId="{B446391C-BC9C-4CCC-A184-0AD9776A6F4B}" destId="{7A491665-D9B8-43DD-945D-F93263A89E3E}" srcOrd="0" destOrd="0" presId="urn:microsoft.com/office/officeart/2005/8/layout/hList1"/>
    <dgm:cxn modelId="{A138120E-72B2-4F4F-A5A1-746D53ECA495}" type="presOf" srcId="{C42EEAFD-DF16-4D8C-8803-AF1824664E34}" destId="{ED4FEDB9-A269-45FB-B45A-BD320ABCAD1A}" srcOrd="0" destOrd="0" presId="urn:microsoft.com/office/officeart/2005/8/layout/hList1"/>
    <dgm:cxn modelId="{7013E60E-D97B-47ED-B724-5C5B54F8867B}" srcId="{C42EEAFD-DF16-4D8C-8803-AF1824664E34}" destId="{53678EDF-39B1-463F-A016-563E204CFAF1}" srcOrd="1" destOrd="0" parTransId="{699682FD-8032-41B3-AAA0-A2448B7DB7C3}" sibTransId="{E6B63DD6-C06D-4E3A-9CDF-74BCD8EC30A6}"/>
    <dgm:cxn modelId="{D762EB0F-EE6A-4916-8C73-7FB73CC89011}" type="presOf" srcId="{614BE0C4-889D-4321-9034-BD68CFDE51F4}" destId="{107891E1-4ED1-4DC1-8871-44D2508AB4E6}" srcOrd="0" destOrd="0" presId="urn:microsoft.com/office/officeart/2005/8/layout/hList1"/>
    <dgm:cxn modelId="{6ED2B316-CA19-4436-9A94-311A6808185F}" srcId="{45165D7B-D753-4A97-BF2F-B5B133AC35B7}" destId="{BFE1B043-8E04-4A62-8B39-CAD473ED7F68}" srcOrd="3" destOrd="0" parTransId="{17C2E4FD-C54A-41F5-B942-41AF8E4D329D}" sibTransId="{3DCECBB1-1537-4984-99D3-234A9742AE46}"/>
    <dgm:cxn modelId="{4B5B711F-2C76-456C-A54B-199DEC1ACA66}" type="presOf" srcId="{9345E07C-BD07-4F90-B71A-01BE5EBDBC8E}" destId="{7EF1A92F-F6FB-4B59-BF2E-B67336F2DB28}" srcOrd="0" destOrd="2" presId="urn:microsoft.com/office/officeart/2005/8/layout/hList1"/>
    <dgm:cxn modelId="{81C1A126-A2EE-48D2-B1D6-007552C3CB8E}" type="presOf" srcId="{45165D7B-D753-4A97-BF2F-B5B133AC35B7}" destId="{0DCC83A0-6B80-4A60-9B81-9DC70FA3E8F5}" srcOrd="0" destOrd="0" presId="urn:microsoft.com/office/officeart/2005/8/layout/hList1"/>
    <dgm:cxn modelId="{EB84DF29-7F8B-49E9-9FF9-8684F9381D0E}" type="presOf" srcId="{07D52DD3-A326-4608-AEF4-E373F7490592}" destId="{F91B0215-5195-41CC-95DC-DC9D6F02274B}" srcOrd="0" destOrd="1" presId="urn:microsoft.com/office/officeart/2005/8/layout/hList1"/>
    <dgm:cxn modelId="{0A520A2B-A715-49C4-809F-3DBC848D7AC6}" type="presOf" srcId="{BB2D58E0-FDCC-4D47-B387-71623219ED24}" destId="{0C1E2023-8C3A-49B6-ACFD-B22ED0A57CA1}" srcOrd="0" destOrd="3" presId="urn:microsoft.com/office/officeart/2005/8/layout/hList1"/>
    <dgm:cxn modelId="{9B3EBC33-7941-43F1-954E-8B398FD31C64}" srcId="{B446391C-BC9C-4CCC-A184-0AD9776A6F4B}" destId="{07D52DD3-A326-4608-AEF4-E373F7490592}" srcOrd="1" destOrd="0" parTransId="{058CCD2F-0E6A-4E1D-A08D-8982EB5B1CA2}" sibTransId="{447318B2-6026-4FDD-ADC7-0325667F597A}"/>
    <dgm:cxn modelId="{CB7E5D38-0224-4FCA-B53C-6D94D4A2BD5E}" type="presOf" srcId="{A0B7F971-0952-4EEF-BB06-815FB703109D}" destId="{F91B0215-5195-41CC-95DC-DC9D6F02274B}" srcOrd="0" destOrd="2" presId="urn:microsoft.com/office/officeart/2005/8/layout/hList1"/>
    <dgm:cxn modelId="{51115538-8CB2-4CA8-AE96-1542033B28BB}" srcId="{45165D7B-D753-4A97-BF2F-B5B133AC35B7}" destId="{C00CF479-4B48-4977-AF49-F716C4BF83AA}" srcOrd="4" destOrd="0" parTransId="{E453E36E-9A57-4F7A-BE90-892DD645B2E7}" sibTransId="{D4DCE370-C273-4670-905F-38844F70B795}"/>
    <dgm:cxn modelId="{16316C42-CAC4-48C7-B843-FBDAE01BC8FA}" srcId="{B446391C-BC9C-4CCC-A184-0AD9776A6F4B}" destId="{83B2A943-28C0-45B7-B81E-4DA3C1B6A33B}" srcOrd="0" destOrd="0" parTransId="{3551147F-044F-4CD6-80DF-FDA5DE22B349}" sibTransId="{8D3FEB8B-4D90-4063-999F-9319B8895376}"/>
    <dgm:cxn modelId="{D2CB7245-0A00-4704-9AD8-98BD65AF0399}" type="presOf" srcId="{F6B1B2C7-DFA9-4153-9572-17D4E38F829B}" destId="{0C1E2023-8C3A-49B6-ACFD-B22ED0A57CA1}" srcOrd="0" destOrd="2" presId="urn:microsoft.com/office/officeart/2005/8/layout/hList1"/>
    <dgm:cxn modelId="{543CF273-1641-4E37-AD1E-E15ACA5FFAC0}" srcId="{45165D7B-D753-4A97-BF2F-B5B133AC35B7}" destId="{9B042A76-7D5F-4A57-A8F9-29ADF7C38049}" srcOrd="0" destOrd="0" parTransId="{2425DFBB-345E-4636-82D4-CDB1205D9D5A}" sibTransId="{A2FFDB65-EB4A-41F3-A370-712D45A8A07E}"/>
    <dgm:cxn modelId="{46248E54-93AF-4952-B0F9-63F787421307}" srcId="{614BE0C4-889D-4321-9034-BD68CFDE51F4}" destId="{BB2D58E0-FDCC-4D47-B387-71623219ED24}" srcOrd="3" destOrd="0" parTransId="{0F741920-F403-4DC2-84D0-D48CFBD976EB}" sibTransId="{4077F657-16AF-4DD8-9868-65082AF76813}"/>
    <dgm:cxn modelId="{34DC4F75-590F-48BF-9E26-5EFFD0871280}" srcId="{B446391C-BC9C-4CCC-A184-0AD9776A6F4B}" destId="{59884780-2CE4-4AE3-BE0B-FAB0E4D490BB}" srcOrd="4" destOrd="0" parTransId="{BC324F95-97C8-4988-B124-6C07110DAEAB}" sibTransId="{9AC0ACFA-1320-487D-8DEE-F5B61A0F8AB1}"/>
    <dgm:cxn modelId="{9724B959-E91D-4B78-8590-B75DBEBD3FAD}" srcId="{614BE0C4-889D-4321-9034-BD68CFDE51F4}" destId="{AFCE5507-DF9D-46D1-B5E0-CDB41FC4858E}" srcOrd="0" destOrd="0" parTransId="{E884CAF5-691B-4064-885A-C957DA443389}" sibTransId="{2C480605-D0A3-4391-AABE-007CA2201F14}"/>
    <dgm:cxn modelId="{1D95B58B-0AFC-467C-93AC-231AB5086991}" type="presOf" srcId="{9B042A76-7D5F-4A57-A8F9-29ADF7C38049}" destId="{7EF1A92F-F6FB-4B59-BF2E-B67336F2DB28}" srcOrd="0" destOrd="0" presId="urn:microsoft.com/office/officeart/2005/8/layout/hList1"/>
    <dgm:cxn modelId="{5D683B94-883D-4687-94D6-6078556C2FC8}" srcId="{45165D7B-D753-4A97-BF2F-B5B133AC35B7}" destId="{9345E07C-BD07-4F90-B71A-01BE5EBDBC8E}" srcOrd="2" destOrd="0" parTransId="{E087EDE3-6B5F-401A-A81B-329254BB1817}" sibTransId="{09AD8942-608A-4577-9B9B-DA111FE9EB82}"/>
    <dgm:cxn modelId="{2268EA9C-4F11-42C2-B107-A188F155BFCA}" srcId="{614BE0C4-889D-4321-9034-BD68CFDE51F4}" destId="{F6B1B2C7-DFA9-4153-9572-17D4E38F829B}" srcOrd="2" destOrd="0" parTransId="{9EA7293D-5A1B-42D0-AB4D-F264786ABAEE}" sibTransId="{27766C3B-B612-46D9-8473-1DE3DE613F33}"/>
    <dgm:cxn modelId="{3C309E9D-AD5C-4F23-B9B4-06945FA2138C}" srcId="{53678EDF-39B1-463F-A016-563E204CFAF1}" destId="{A9DF8A62-BDC4-4430-B5B2-89B596448D56}" srcOrd="1" destOrd="0" parTransId="{043D2734-E28B-4623-89D8-29885D8B14CA}" sibTransId="{EF9D04B4-18FD-4CC9-A275-75A009855C3B}"/>
    <dgm:cxn modelId="{100E26A0-8003-4EA3-8A46-4737EE156EBA}" type="presOf" srcId="{AFCE5507-DF9D-46D1-B5E0-CDB41FC4858E}" destId="{0C1E2023-8C3A-49B6-ACFD-B22ED0A57CA1}" srcOrd="0" destOrd="0" presId="urn:microsoft.com/office/officeart/2005/8/layout/hList1"/>
    <dgm:cxn modelId="{34F872A0-FD0A-4B72-987B-B9422EC4E59E}" srcId="{B446391C-BC9C-4CCC-A184-0AD9776A6F4B}" destId="{A0B7F971-0952-4EEF-BB06-815FB703109D}" srcOrd="2" destOrd="0" parTransId="{742877F0-F4DD-403A-9E7B-FDE40B810F3A}" sibTransId="{4602781B-1F85-4DB1-A4E2-B9FD40CDD18A}"/>
    <dgm:cxn modelId="{3A35B2A4-4B1D-4710-A85C-79AE4B002ECC}" type="presOf" srcId="{4E63BFE6-36E1-4E89-9436-774CF5739D5A}" destId="{EA0B58B6-6EAD-450A-94A0-8C6C714EF878}" srcOrd="0" destOrd="0" presId="urn:microsoft.com/office/officeart/2005/8/layout/hList1"/>
    <dgm:cxn modelId="{08DEA7AA-08E9-4E74-BD12-C132482AF6C3}" srcId="{C42EEAFD-DF16-4D8C-8803-AF1824664E34}" destId="{45165D7B-D753-4A97-BF2F-B5B133AC35B7}" srcOrd="2" destOrd="0" parTransId="{EFA62CA2-49E9-48E8-A0ED-457E74B645EF}" sibTransId="{4856D525-BE4C-47D2-BDFF-4675D12D8674}"/>
    <dgm:cxn modelId="{6B8C02AC-EF82-4892-AA55-4D3A56D34D58}" type="presOf" srcId="{C00CF479-4B48-4977-AF49-F716C4BF83AA}" destId="{7EF1A92F-F6FB-4B59-BF2E-B67336F2DB28}" srcOrd="0" destOrd="4" presId="urn:microsoft.com/office/officeart/2005/8/layout/hList1"/>
    <dgm:cxn modelId="{45D1C7B3-28B1-4991-9696-89C4476DC536}" srcId="{B446391C-BC9C-4CCC-A184-0AD9776A6F4B}" destId="{8AFBADF3-4607-464F-A08B-80CCC111A593}" srcOrd="3" destOrd="0" parTransId="{37BE6B72-791F-4987-BE60-F7FA39239B7B}" sibTransId="{D72FD524-C240-488B-9F91-5D85C1EC2C89}"/>
    <dgm:cxn modelId="{C9D571BB-4E58-493B-825F-C8D81896EA5C}" type="presOf" srcId="{4676CC97-CBB8-4117-8DB4-5B740D10DED4}" destId="{EA0B58B6-6EAD-450A-94A0-8C6C714EF878}" srcOrd="0" destOrd="2" presId="urn:microsoft.com/office/officeart/2005/8/layout/hList1"/>
    <dgm:cxn modelId="{B7D791BD-5E54-4C97-AF1F-62FAE32A406B}" srcId="{45165D7B-D753-4A97-BF2F-B5B133AC35B7}" destId="{032D1C8E-32A4-4BB8-9C42-261A059E444D}" srcOrd="1" destOrd="0" parTransId="{92454496-1351-4AB9-AD5D-57972F725A81}" sibTransId="{690AC166-E154-4013-8F07-86B399CF5083}"/>
    <dgm:cxn modelId="{396E5BC4-6800-4A0E-A5E4-742EBFD9DC9D}" type="presOf" srcId="{1B0CC25B-3EC5-4CB1-B60C-0CB3A870F546}" destId="{0C1E2023-8C3A-49B6-ACFD-B22ED0A57CA1}" srcOrd="0" destOrd="1" presId="urn:microsoft.com/office/officeart/2005/8/layout/hList1"/>
    <dgm:cxn modelId="{7BB9FDC4-5C69-4581-8876-C369C973AD4C}" type="presOf" srcId="{59884780-2CE4-4AE3-BE0B-FAB0E4D490BB}" destId="{F91B0215-5195-41CC-95DC-DC9D6F02274B}" srcOrd="0" destOrd="4" presId="urn:microsoft.com/office/officeart/2005/8/layout/hList1"/>
    <dgm:cxn modelId="{ABE4FFC6-2689-4C1E-A669-ABC3F61DE60C}" srcId="{C42EEAFD-DF16-4D8C-8803-AF1824664E34}" destId="{B446391C-BC9C-4CCC-A184-0AD9776A6F4B}" srcOrd="0" destOrd="0" parTransId="{09E1E16B-757A-424C-B22F-F49869C295BC}" sibTransId="{67E2418C-995E-47C5-8754-BC0D0811F864}"/>
    <dgm:cxn modelId="{DA2C14C9-15C4-4F67-9C42-BD0CB367ED13}" type="presOf" srcId="{02FF9D17-AACB-45DB-AFBF-C24C3D2B1E6C}" destId="{F91B0215-5195-41CC-95DC-DC9D6F02274B}" srcOrd="0" destOrd="5" presId="urn:microsoft.com/office/officeart/2005/8/layout/hList1"/>
    <dgm:cxn modelId="{0860BAD4-D149-4C23-9E52-5076E42C5707}" type="presOf" srcId="{83B2A943-28C0-45B7-B81E-4DA3C1B6A33B}" destId="{F91B0215-5195-41CC-95DC-DC9D6F02274B}" srcOrd="0" destOrd="0" presId="urn:microsoft.com/office/officeart/2005/8/layout/hList1"/>
    <dgm:cxn modelId="{883723D7-CD98-45D9-A2C1-E0A37CBD4192}" type="presOf" srcId="{8AFBADF3-4607-464F-A08B-80CCC111A593}" destId="{F91B0215-5195-41CC-95DC-DC9D6F02274B}" srcOrd="0" destOrd="3" presId="urn:microsoft.com/office/officeart/2005/8/layout/hList1"/>
    <dgm:cxn modelId="{CED177DC-634F-421C-9DE0-B96A89E2BAE5}" srcId="{614BE0C4-889D-4321-9034-BD68CFDE51F4}" destId="{16150C72-8906-4BF8-AD21-190C437D58FB}" srcOrd="4" destOrd="0" parTransId="{08DF101A-BD69-4813-A151-E05F22969279}" sibTransId="{3633CF28-0B30-488C-87B5-BCD4BA0B7357}"/>
    <dgm:cxn modelId="{C76E1EDD-DF80-41EB-8553-9B5145BB3200}" srcId="{53678EDF-39B1-463F-A016-563E204CFAF1}" destId="{4E63BFE6-36E1-4E89-9436-774CF5739D5A}" srcOrd="0" destOrd="0" parTransId="{75F0D908-548C-4F57-BA37-40CCD8231F16}" sibTransId="{A5C9728A-CDDA-483F-92D3-8CDD1D03360A}"/>
    <dgm:cxn modelId="{5E5354E0-5C05-4D36-8F3B-DFF200D6856A}" srcId="{B446391C-BC9C-4CCC-A184-0AD9776A6F4B}" destId="{02FF9D17-AACB-45DB-AFBF-C24C3D2B1E6C}" srcOrd="5" destOrd="0" parTransId="{2DD953AD-5153-43E3-9BEC-BE8EE00C0600}" sibTransId="{DF6DAF37-1038-4208-AAE4-DBB0A9E9C39E}"/>
    <dgm:cxn modelId="{5CEBAAE0-5549-4903-9806-3722CFF1918A}" srcId="{614BE0C4-889D-4321-9034-BD68CFDE51F4}" destId="{1B0CC25B-3EC5-4CB1-B60C-0CB3A870F546}" srcOrd="1" destOrd="0" parTransId="{76623D5F-7EB0-4068-9DB8-D4CE4F813862}" sibTransId="{A88BB6C5-0CB2-45F6-8C96-FD997FA6644E}"/>
    <dgm:cxn modelId="{76B9C8EE-38C2-4B34-AB1A-AC06156101BD}" type="presOf" srcId="{16150C72-8906-4BF8-AD21-190C437D58FB}" destId="{0C1E2023-8C3A-49B6-ACFD-B22ED0A57CA1}" srcOrd="0" destOrd="4" presId="urn:microsoft.com/office/officeart/2005/8/layout/hList1"/>
    <dgm:cxn modelId="{304031F2-D39F-4A21-A4F8-D5B8C9811CDD}" type="presOf" srcId="{BFE1B043-8E04-4A62-8B39-CAD473ED7F68}" destId="{7EF1A92F-F6FB-4B59-BF2E-B67336F2DB28}" srcOrd="0" destOrd="3" presId="urn:microsoft.com/office/officeart/2005/8/layout/hList1"/>
    <dgm:cxn modelId="{6EA1C5F5-8782-49EB-97F7-AF9EE2A1AF2D}" type="presOf" srcId="{032D1C8E-32A4-4BB8-9C42-261A059E444D}" destId="{7EF1A92F-F6FB-4B59-BF2E-B67336F2DB28}" srcOrd="0" destOrd="1" presId="urn:microsoft.com/office/officeart/2005/8/layout/hList1"/>
    <dgm:cxn modelId="{76D7F2FF-DEE3-46D3-B1D2-A046F2C47EB0}" srcId="{53678EDF-39B1-463F-A016-563E204CFAF1}" destId="{4676CC97-CBB8-4117-8DB4-5B740D10DED4}" srcOrd="2" destOrd="0" parTransId="{FB35CF82-26ED-49F9-936E-994A944F5E89}" sibTransId="{BCEE14DA-EE17-487C-8BAF-A12F56F0A968}"/>
    <dgm:cxn modelId="{A2B9D7AE-C6C2-41D0-9EC4-C860DED6B62E}" type="presParOf" srcId="{ED4FEDB9-A269-45FB-B45A-BD320ABCAD1A}" destId="{5B839615-E90E-42E6-8407-EC335EFB9320}" srcOrd="0" destOrd="0" presId="urn:microsoft.com/office/officeart/2005/8/layout/hList1"/>
    <dgm:cxn modelId="{CDB5DFA6-02D9-482A-917E-18BBC58A37B5}" type="presParOf" srcId="{5B839615-E90E-42E6-8407-EC335EFB9320}" destId="{7A491665-D9B8-43DD-945D-F93263A89E3E}" srcOrd="0" destOrd="0" presId="urn:microsoft.com/office/officeart/2005/8/layout/hList1"/>
    <dgm:cxn modelId="{265DF159-F2EE-449A-8B71-3A48FE759143}" type="presParOf" srcId="{5B839615-E90E-42E6-8407-EC335EFB9320}" destId="{F91B0215-5195-41CC-95DC-DC9D6F02274B}" srcOrd="1" destOrd="0" presId="urn:microsoft.com/office/officeart/2005/8/layout/hList1"/>
    <dgm:cxn modelId="{769B3063-C887-4262-8B86-9CFAC0D9D121}" type="presParOf" srcId="{ED4FEDB9-A269-45FB-B45A-BD320ABCAD1A}" destId="{B0F4763A-B05F-4B2F-8C30-DDD2254BAC89}" srcOrd="1" destOrd="0" presId="urn:microsoft.com/office/officeart/2005/8/layout/hList1"/>
    <dgm:cxn modelId="{44D7D003-2781-4E3E-9B42-5629C012AE09}" type="presParOf" srcId="{ED4FEDB9-A269-45FB-B45A-BD320ABCAD1A}" destId="{DDDD3C29-1F93-4BDB-B88E-92F766F1B499}" srcOrd="2" destOrd="0" presId="urn:microsoft.com/office/officeart/2005/8/layout/hList1"/>
    <dgm:cxn modelId="{4228585E-7FF2-490D-A637-4378F8E7696D}" type="presParOf" srcId="{DDDD3C29-1F93-4BDB-B88E-92F766F1B499}" destId="{51FC659A-EDA7-486C-8C96-2868A937E60A}" srcOrd="0" destOrd="0" presId="urn:microsoft.com/office/officeart/2005/8/layout/hList1"/>
    <dgm:cxn modelId="{A1C3C73B-E8D7-4AEA-A261-915B1F734E88}" type="presParOf" srcId="{DDDD3C29-1F93-4BDB-B88E-92F766F1B499}" destId="{EA0B58B6-6EAD-450A-94A0-8C6C714EF878}" srcOrd="1" destOrd="0" presId="urn:microsoft.com/office/officeart/2005/8/layout/hList1"/>
    <dgm:cxn modelId="{2919D9E6-861F-4B8D-9534-4168A8722635}" type="presParOf" srcId="{ED4FEDB9-A269-45FB-B45A-BD320ABCAD1A}" destId="{02E0F977-998C-4540-9A1C-B2047AB799B4}" srcOrd="3" destOrd="0" presId="urn:microsoft.com/office/officeart/2005/8/layout/hList1"/>
    <dgm:cxn modelId="{038CCA5F-17C8-4D6B-BF21-868F5243AD08}" type="presParOf" srcId="{ED4FEDB9-A269-45FB-B45A-BD320ABCAD1A}" destId="{125A0DC6-7AA6-4BC0-B86F-5421AABA90E7}" srcOrd="4" destOrd="0" presId="urn:microsoft.com/office/officeart/2005/8/layout/hList1"/>
    <dgm:cxn modelId="{1004D177-E832-4E59-BD65-5BAF5B0F1FAD}" type="presParOf" srcId="{125A0DC6-7AA6-4BC0-B86F-5421AABA90E7}" destId="{0DCC83A0-6B80-4A60-9B81-9DC70FA3E8F5}" srcOrd="0" destOrd="0" presId="urn:microsoft.com/office/officeart/2005/8/layout/hList1"/>
    <dgm:cxn modelId="{F0C166D2-15FA-4EC1-A287-84C849B917C3}" type="presParOf" srcId="{125A0DC6-7AA6-4BC0-B86F-5421AABA90E7}" destId="{7EF1A92F-F6FB-4B59-BF2E-B67336F2DB28}" srcOrd="1" destOrd="0" presId="urn:microsoft.com/office/officeart/2005/8/layout/hList1"/>
    <dgm:cxn modelId="{CAA7F15A-DFA4-4B4D-8202-2C99C2952A52}" type="presParOf" srcId="{ED4FEDB9-A269-45FB-B45A-BD320ABCAD1A}" destId="{23206F82-85B9-4E19-B068-420BA048E11A}" srcOrd="5" destOrd="0" presId="urn:microsoft.com/office/officeart/2005/8/layout/hList1"/>
    <dgm:cxn modelId="{8A74D17F-EFD2-43FC-9DD0-927884D39958}" type="presParOf" srcId="{ED4FEDB9-A269-45FB-B45A-BD320ABCAD1A}" destId="{43D76EF7-D6D8-4B1B-BB71-661DE7CF2F9D}" srcOrd="6" destOrd="0" presId="urn:microsoft.com/office/officeart/2005/8/layout/hList1"/>
    <dgm:cxn modelId="{D64BF33D-7E6D-4564-839D-F31F81A240A5}" type="presParOf" srcId="{43D76EF7-D6D8-4B1B-BB71-661DE7CF2F9D}" destId="{107891E1-4ED1-4DC1-8871-44D2508AB4E6}" srcOrd="0" destOrd="0" presId="urn:microsoft.com/office/officeart/2005/8/layout/hList1"/>
    <dgm:cxn modelId="{647CB1F3-9322-4D07-9EF0-B19715B8DD98}" type="presParOf" srcId="{43D76EF7-D6D8-4B1B-BB71-661DE7CF2F9D}" destId="{0C1E2023-8C3A-49B6-ACFD-B22ED0A57CA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5/8/layout/hierarchy3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r>
            <a:rPr lang="en-US" dirty="0"/>
            <a:t>Guide Me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r>
            <a:rPr lang="en-US" dirty="0"/>
            <a:t>Product Found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r>
            <a:rPr lang="en-US"/>
            <a:t>Disclaimer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B3A0702E-122F-49BE-B311-1C201AECEA5A}" type="pres">
      <dgm:prSet presAssocID="{7B62DEA7-9DCD-4B2E-9DC5-BE121C266AF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6C3DA22-C60F-4471-82AF-62726CC5AA83}" type="pres">
      <dgm:prSet presAssocID="{41CDB9B8-E81E-41E7-AE89-8F6EDFC88D92}" presName="root" presStyleCnt="0"/>
      <dgm:spPr/>
    </dgm:pt>
    <dgm:pt modelId="{A459F4A3-341D-4403-A2ED-6F537D8DAFC8}" type="pres">
      <dgm:prSet presAssocID="{41CDB9B8-E81E-41E7-AE89-8F6EDFC88D92}" presName="rootComposite" presStyleCnt="0"/>
      <dgm:spPr/>
    </dgm:pt>
    <dgm:pt modelId="{0CB3F077-93ED-44FB-AD6F-721E1ACD4B87}" type="pres">
      <dgm:prSet presAssocID="{41CDB9B8-E81E-41E7-AE89-8F6EDFC88D92}" presName="rootText" presStyleLbl="node1" presStyleIdx="0" presStyleCnt="3"/>
      <dgm:spPr/>
    </dgm:pt>
    <dgm:pt modelId="{1048164C-6DA0-4158-9C29-D4EBC4C39036}" type="pres">
      <dgm:prSet presAssocID="{41CDB9B8-E81E-41E7-AE89-8F6EDFC88D92}" presName="rootConnector" presStyleLbl="node1" presStyleIdx="0" presStyleCnt="3"/>
      <dgm:spPr/>
    </dgm:pt>
    <dgm:pt modelId="{0CDB54E4-F915-4CAB-9E14-9C6F3D224D6C}" type="pres">
      <dgm:prSet presAssocID="{41CDB9B8-E81E-41E7-AE89-8F6EDFC88D92}" presName="childShape" presStyleCnt="0"/>
      <dgm:spPr/>
    </dgm:pt>
    <dgm:pt modelId="{567B9913-06B6-4CCE-AEB3-8F1D5368F0CA}" type="pres">
      <dgm:prSet presAssocID="{4D7D34C7-9466-4514-BF51-7396C17436B5}" presName="root" presStyleCnt="0"/>
      <dgm:spPr/>
    </dgm:pt>
    <dgm:pt modelId="{8D3547B5-7156-4CBA-A8EB-6799E2A5C622}" type="pres">
      <dgm:prSet presAssocID="{4D7D34C7-9466-4514-BF51-7396C17436B5}" presName="rootComposite" presStyleCnt="0"/>
      <dgm:spPr/>
    </dgm:pt>
    <dgm:pt modelId="{4239CA5E-5E24-4A0F-BFEA-AEFABFC69474}" type="pres">
      <dgm:prSet presAssocID="{4D7D34C7-9466-4514-BF51-7396C17436B5}" presName="rootText" presStyleLbl="node1" presStyleIdx="1" presStyleCnt="3"/>
      <dgm:spPr/>
    </dgm:pt>
    <dgm:pt modelId="{A4E2B4FE-AD6C-4A43-A836-B127EAC5365F}" type="pres">
      <dgm:prSet presAssocID="{4D7D34C7-9466-4514-BF51-7396C17436B5}" presName="rootConnector" presStyleLbl="node1" presStyleIdx="1" presStyleCnt="3"/>
      <dgm:spPr/>
    </dgm:pt>
    <dgm:pt modelId="{6C51862B-6282-4E0C-96E6-9EA9B3A4218C}" type="pres">
      <dgm:prSet presAssocID="{4D7D34C7-9466-4514-BF51-7396C17436B5}" presName="childShape" presStyleCnt="0"/>
      <dgm:spPr/>
    </dgm:pt>
    <dgm:pt modelId="{7BF2FB97-9D9C-45EF-AF81-49F9DBAA40E7}" type="pres">
      <dgm:prSet presAssocID="{8E185869-F0D4-43E2-B08A-2F3E83EE98F3}" presName="root" presStyleCnt="0"/>
      <dgm:spPr/>
    </dgm:pt>
    <dgm:pt modelId="{6A79B764-FC98-464B-B524-85D19193B830}" type="pres">
      <dgm:prSet presAssocID="{8E185869-F0D4-43E2-B08A-2F3E83EE98F3}" presName="rootComposite" presStyleCnt="0"/>
      <dgm:spPr/>
    </dgm:pt>
    <dgm:pt modelId="{EA47376A-0C89-4CB1-B351-4A6E78052C76}" type="pres">
      <dgm:prSet presAssocID="{8E185869-F0D4-43E2-B08A-2F3E83EE98F3}" presName="rootText" presStyleLbl="node1" presStyleIdx="2" presStyleCnt="3"/>
      <dgm:spPr/>
    </dgm:pt>
    <dgm:pt modelId="{77F6AEEE-5E7B-4889-BE83-C8CBCF4D7B3C}" type="pres">
      <dgm:prSet presAssocID="{8E185869-F0D4-43E2-B08A-2F3E83EE98F3}" presName="rootConnector" presStyleLbl="node1" presStyleIdx="2" presStyleCnt="3"/>
      <dgm:spPr/>
    </dgm:pt>
    <dgm:pt modelId="{E38D2148-AFB2-42E5-9E9B-CAAB57DEF576}" type="pres">
      <dgm:prSet presAssocID="{8E185869-F0D4-43E2-B08A-2F3E83EE98F3}" presName="childShape" presStyleCnt="0"/>
      <dgm:spPr/>
    </dgm:pt>
  </dgm:ptLst>
  <dgm:cxnLst>
    <dgm:cxn modelId="{61A49101-5B46-446A-B9F6-779129584A61}" type="presOf" srcId="{8E185869-F0D4-43E2-B08A-2F3E83EE98F3}" destId="{EA47376A-0C89-4CB1-B351-4A6E78052C76}" srcOrd="0" destOrd="0" presId="urn:microsoft.com/office/officeart/2005/8/layout/hierarchy3"/>
    <dgm:cxn modelId="{52145711-9CA3-4226-A740-1FA9C1D59C4D}" type="presOf" srcId="{8E185869-F0D4-43E2-B08A-2F3E83EE98F3}" destId="{77F6AEEE-5E7B-4889-BE83-C8CBCF4D7B3C}" srcOrd="1" destOrd="0" presId="urn:microsoft.com/office/officeart/2005/8/layout/hierarchy3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D2711A20-0943-4A94-879B-DA3B85DA0FB8}" type="presOf" srcId="{7B62DEA7-9DCD-4B2E-9DC5-BE121C266AFD}" destId="{B3A0702E-122F-49BE-B311-1C201AECEA5A}" srcOrd="0" destOrd="0" presId="urn:microsoft.com/office/officeart/2005/8/layout/hierarchy3"/>
    <dgm:cxn modelId="{1F6D902A-9D9B-47BC-8839-AFCE1EEBB779}" type="presOf" srcId="{4D7D34C7-9466-4514-BF51-7396C17436B5}" destId="{A4E2B4FE-AD6C-4A43-A836-B127EAC5365F}" srcOrd="1" destOrd="0" presId="urn:microsoft.com/office/officeart/2005/8/layout/hierarchy3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868FEB6C-1FB2-4ABA-A53A-E428E77E00AE}" type="presOf" srcId="{41CDB9B8-E81E-41E7-AE89-8F6EDFC88D92}" destId="{0CB3F077-93ED-44FB-AD6F-721E1ACD4B87}" srcOrd="0" destOrd="0" presId="urn:microsoft.com/office/officeart/2005/8/layout/hierarchy3"/>
    <dgm:cxn modelId="{C6668F9D-C8C2-4015-AE0C-77EBCE0DFE0E}" type="presOf" srcId="{4D7D34C7-9466-4514-BF51-7396C17436B5}" destId="{4239CA5E-5E24-4A0F-BFEA-AEFABFC69474}" srcOrd="0" destOrd="0" presId="urn:microsoft.com/office/officeart/2005/8/layout/hierarchy3"/>
    <dgm:cxn modelId="{3FE487CA-57F0-4154-9302-65479BAFE40B}" type="presOf" srcId="{41CDB9B8-E81E-41E7-AE89-8F6EDFC88D92}" destId="{1048164C-6DA0-4158-9C29-D4EBC4C39036}" srcOrd="1" destOrd="0" presId="urn:microsoft.com/office/officeart/2005/8/layout/hierarchy3"/>
    <dgm:cxn modelId="{9C4BBF31-EBD7-4D71-AC81-AF3E07BCE15E}" type="presParOf" srcId="{B3A0702E-122F-49BE-B311-1C201AECEA5A}" destId="{86C3DA22-C60F-4471-82AF-62726CC5AA83}" srcOrd="0" destOrd="0" presId="urn:microsoft.com/office/officeart/2005/8/layout/hierarchy3"/>
    <dgm:cxn modelId="{1A0B7973-4172-47E1-89E5-BE7AB0901F77}" type="presParOf" srcId="{86C3DA22-C60F-4471-82AF-62726CC5AA83}" destId="{A459F4A3-341D-4403-A2ED-6F537D8DAFC8}" srcOrd="0" destOrd="0" presId="urn:microsoft.com/office/officeart/2005/8/layout/hierarchy3"/>
    <dgm:cxn modelId="{436D9A2F-306E-434C-A450-5BF6121A381F}" type="presParOf" srcId="{A459F4A3-341D-4403-A2ED-6F537D8DAFC8}" destId="{0CB3F077-93ED-44FB-AD6F-721E1ACD4B87}" srcOrd="0" destOrd="0" presId="urn:microsoft.com/office/officeart/2005/8/layout/hierarchy3"/>
    <dgm:cxn modelId="{C3C5E154-E349-4B8A-BD2B-415071FD2D40}" type="presParOf" srcId="{A459F4A3-341D-4403-A2ED-6F537D8DAFC8}" destId="{1048164C-6DA0-4158-9C29-D4EBC4C39036}" srcOrd="1" destOrd="0" presId="urn:microsoft.com/office/officeart/2005/8/layout/hierarchy3"/>
    <dgm:cxn modelId="{4098D5CF-4905-402E-86BA-EF1537AABE53}" type="presParOf" srcId="{86C3DA22-C60F-4471-82AF-62726CC5AA83}" destId="{0CDB54E4-F915-4CAB-9E14-9C6F3D224D6C}" srcOrd="1" destOrd="0" presId="urn:microsoft.com/office/officeart/2005/8/layout/hierarchy3"/>
    <dgm:cxn modelId="{EC19BC2A-9D0E-49D6-94BB-E92C045A68F2}" type="presParOf" srcId="{B3A0702E-122F-49BE-B311-1C201AECEA5A}" destId="{567B9913-06B6-4CCE-AEB3-8F1D5368F0CA}" srcOrd="1" destOrd="0" presId="urn:microsoft.com/office/officeart/2005/8/layout/hierarchy3"/>
    <dgm:cxn modelId="{C4E590CC-F53C-4D95-BFFC-BF09C9E23D24}" type="presParOf" srcId="{567B9913-06B6-4CCE-AEB3-8F1D5368F0CA}" destId="{8D3547B5-7156-4CBA-A8EB-6799E2A5C622}" srcOrd="0" destOrd="0" presId="urn:microsoft.com/office/officeart/2005/8/layout/hierarchy3"/>
    <dgm:cxn modelId="{B0FEF9D3-A492-4304-9FF1-BD4BCB6EEF31}" type="presParOf" srcId="{8D3547B5-7156-4CBA-A8EB-6799E2A5C622}" destId="{4239CA5E-5E24-4A0F-BFEA-AEFABFC69474}" srcOrd="0" destOrd="0" presId="urn:microsoft.com/office/officeart/2005/8/layout/hierarchy3"/>
    <dgm:cxn modelId="{48ECE65A-55D9-4926-84E8-59251C136379}" type="presParOf" srcId="{8D3547B5-7156-4CBA-A8EB-6799E2A5C622}" destId="{A4E2B4FE-AD6C-4A43-A836-B127EAC5365F}" srcOrd="1" destOrd="0" presId="urn:microsoft.com/office/officeart/2005/8/layout/hierarchy3"/>
    <dgm:cxn modelId="{206F8575-3A0E-40C2-8CCC-9BB0759E24BD}" type="presParOf" srcId="{567B9913-06B6-4CCE-AEB3-8F1D5368F0CA}" destId="{6C51862B-6282-4E0C-96E6-9EA9B3A4218C}" srcOrd="1" destOrd="0" presId="urn:microsoft.com/office/officeart/2005/8/layout/hierarchy3"/>
    <dgm:cxn modelId="{701B547F-8D7D-4FC6-8CA7-2702D1C9282F}" type="presParOf" srcId="{B3A0702E-122F-49BE-B311-1C201AECEA5A}" destId="{7BF2FB97-9D9C-45EF-AF81-49F9DBAA40E7}" srcOrd="2" destOrd="0" presId="urn:microsoft.com/office/officeart/2005/8/layout/hierarchy3"/>
    <dgm:cxn modelId="{45FD7C68-001C-4665-8195-4D6DF8D07C28}" type="presParOf" srcId="{7BF2FB97-9D9C-45EF-AF81-49F9DBAA40E7}" destId="{6A79B764-FC98-464B-B524-85D19193B830}" srcOrd="0" destOrd="0" presId="urn:microsoft.com/office/officeart/2005/8/layout/hierarchy3"/>
    <dgm:cxn modelId="{CACC0E7F-C257-418D-8751-94F3FB87928E}" type="presParOf" srcId="{6A79B764-FC98-464B-B524-85D19193B830}" destId="{EA47376A-0C89-4CB1-B351-4A6E78052C76}" srcOrd="0" destOrd="0" presId="urn:microsoft.com/office/officeart/2005/8/layout/hierarchy3"/>
    <dgm:cxn modelId="{607B8651-29E5-4E49-8F00-8538A33C473E}" type="presParOf" srcId="{6A79B764-FC98-464B-B524-85D19193B830}" destId="{77F6AEEE-5E7B-4889-BE83-C8CBCF4D7B3C}" srcOrd="1" destOrd="0" presId="urn:microsoft.com/office/officeart/2005/8/layout/hierarchy3"/>
    <dgm:cxn modelId="{509EFDE4-7417-4108-A038-D8F99834C8DA}" type="presParOf" srcId="{7BF2FB97-9D9C-45EF-AF81-49F9DBAA40E7}" destId="{E38D2148-AFB2-42E5-9E9B-CAAB57DEF576}" srcOrd="1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/>
        <a:lstStyle/>
        <a:p>
          <a:r>
            <a:rPr lang="en-US" sz="2000" dirty="0"/>
            <a:t>More testing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endParaRPr lang="en-US"/>
        </a:p>
      </dgm:t>
    </dgm:pt>
    <dgm:pt modelId="{4E8D2E69-0173-4BD3-B96A-7A9C5DD12B47}">
      <dgm:prSet custT="1"/>
      <dgm:spPr/>
      <dgm:t>
        <a:bodyPr/>
        <a:lstStyle/>
        <a:p>
          <a:r>
            <a:rPr lang="en-US" sz="2000" dirty="0"/>
            <a:t>Final tweaks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endParaRPr lang="en-US"/>
        </a:p>
      </dgm:t>
    </dgm:pt>
    <dgm:pt modelId="{93A6A030-ABAB-4EFA-B539-0FDB3E07C1EF}">
      <dgm:prSet custT="1"/>
      <dgm:spPr/>
      <dgm:t>
        <a:bodyPr/>
        <a:lstStyle/>
        <a:p>
          <a:r>
            <a:rPr lang="en-US" sz="2000" dirty="0"/>
            <a:t>Deployment / Handover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37B40DCF-A730-491C-ACB9-3A9A57181285}" type="pres">
      <dgm:prSet presAssocID="{D4503D04-C97E-4622-AE07-D0307CB3B4C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C670C8-35C7-43B9-8E82-C49912E233E9}" type="pres">
      <dgm:prSet presAssocID="{AAC263CB-8256-4B03-92FE-1622698FB3E9}" presName="root" presStyleCnt="0"/>
      <dgm:spPr/>
    </dgm:pt>
    <dgm:pt modelId="{1F1E982D-CB19-43BA-8C5B-C0D3BCA2C7D0}" type="pres">
      <dgm:prSet presAssocID="{AAC263CB-8256-4B03-92FE-1622698FB3E9}" presName="rootComposite" presStyleCnt="0"/>
      <dgm:spPr/>
    </dgm:pt>
    <dgm:pt modelId="{5AF596A6-D165-45BD-919C-F35D3CF4AB46}" type="pres">
      <dgm:prSet presAssocID="{AAC263CB-8256-4B03-92FE-1622698FB3E9}" presName="rootText" presStyleLbl="node1" presStyleIdx="0" presStyleCnt="3"/>
      <dgm:spPr/>
    </dgm:pt>
    <dgm:pt modelId="{0B50740B-982B-4D72-A38B-CEB468692F53}" type="pres">
      <dgm:prSet presAssocID="{AAC263CB-8256-4B03-92FE-1622698FB3E9}" presName="rootConnector" presStyleLbl="node1" presStyleIdx="0" presStyleCnt="3"/>
      <dgm:spPr/>
    </dgm:pt>
    <dgm:pt modelId="{8E95A44E-315B-40CC-97A0-7D7B54021FCF}" type="pres">
      <dgm:prSet presAssocID="{AAC263CB-8256-4B03-92FE-1622698FB3E9}" presName="childShape" presStyleCnt="0"/>
      <dgm:spPr/>
    </dgm:pt>
    <dgm:pt modelId="{3C733900-8277-481F-8495-D7FB6CF5C2B8}" type="pres">
      <dgm:prSet presAssocID="{4E8D2E69-0173-4BD3-B96A-7A9C5DD12B47}" presName="root" presStyleCnt="0"/>
      <dgm:spPr/>
    </dgm:pt>
    <dgm:pt modelId="{13AC1D83-864C-42AD-BEAA-E8D393E3B613}" type="pres">
      <dgm:prSet presAssocID="{4E8D2E69-0173-4BD3-B96A-7A9C5DD12B47}" presName="rootComposite" presStyleCnt="0"/>
      <dgm:spPr/>
    </dgm:pt>
    <dgm:pt modelId="{A57831F2-8B25-4351-9540-26C3C233C2B8}" type="pres">
      <dgm:prSet presAssocID="{4E8D2E69-0173-4BD3-B96A-7A9C5DD12B47}" presName="rootText" presStyleLbl="node1" presStyleIdx="1" presStyleCnt="3"/>
      <dgm:spPr/>
    </dgm:pt>
    <dgm:pt modelId="{CAB556A4-6952-40F5-B7D0-DC97FD67AD8E}" type="pres">
      <dgm:prSet presAssocID="{4E8D2E69-0173-4BD3-B96A-7A9C5DD12B47}" presName="rootConnector" presStyleLbl="node1" presStyleIdx="1" presStyleCnt="3"/>
      <dgm:spPr/>
    </dgm:pt>
    <dgm:pt modelId="{5935A6FE-B274-4779-8CE8-143AFC3EAE34}" type="pres">
      <dgm:prSet presAssocID="{4E8D2E69-0173-4BD3-B96A-7A9C5DD12B47}" presName="childShape" presStyleCnt="0"/>
      <dgm:spPr/>
    </dgm:pt>
    <dgm:pt modelId="{4DD5866E-110C-4A14-AE5A-D38C52F5193A}" type="pres">
      <dgm:prSet presAssocID="{93A6A030-ABAB-4EFA-B539-0FDB3E07C1EF}" presName="root" presStyleCnt="0"/>
      <dgm:spPr/>
    </dgm:pt>
    <dgm:pt modelId="{BAB3F85C-399C-47A1-ACF1-130368251D50}" type="pres">
      <dgm:prSet presAssocID="{93A6A030-ABAB-4EFA-B539-0FDB3E07C1EF}" presName="rootComposite" presStyleCnt="0"/>
      <dgm:spPr/>
    </dgm:pt>
    <dgm:pt modelId="{D5FBE04D-2DBF-4F19-A2B5-B9E6F44FB9DB}" type="pres">
      <dgm:prSet presAssocID="{93A6A030-ABAB-4EFA-B539-0FDB3E07C1EF}" presName="rootText" presStyleLbl="node1" presStyleIdx="2" presStyleCnt="3"/>
      <dgm:spPr/>
    </dgm:pt>
    <dgm:pt modelId="{A6E13000-EEA6-479E-8F2D-B22F1881A488}" type="pres">
      <dgm:prSet presAssocID="{93A6A030-ABAB-4EFA-B539-0FDB3E07C1EF}" presName="rootConnector" presStyleLbl="node1" presStyleIdx="2" presStyleCnt="3"/>
      <dgm:spPr/>
    </dgm:pt>
    <dgm:pt modelId="{AF7CC779-01DA-4FD6-8E0C-EB9A54A2E0FB}" type="pres">
      <dgm:prSet presAssocID="{93A6A030-ABAB-4EFA-B539-0FDB3E07C1EF}" presName="childShape" presStyleCnt="0"/>
      <dgm:spPr/>
    </dgm:pt>
  </dgm:ptLst>
  <dgm:cxnLst>
    <dgm:cxn modelId="{AD263606-0ED7-48A5-9180-DD9F23513205}" type="presOf" srcId="{AAC263CB-8256-4B03-92FE-1622698FB3E9}" destId="{0B50740B-982B-4D72-A38B-CEB468692F53}" srcOrd="1" destOrd="0" presId="urn:microsoft.com/office/officeart/2005/8/layout/hierarchy3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8FAF5067-1620-4DF6-A791-C95930ECB1E3}" type="presOf" srcId="{93A6A030-ABAB-4EFA-B539-0FDB3E07C1EF}" destId="{A6E13000-EEA6-479E-8F2D-B22F1881A488}" srcOrd="1" destOrd="0" presId="urn:microsoft.com/office/officeart/2005/8/layout/hierarchy3"/>
    <dgm:cxn modelId="{46A9324C-D17A-46DA-9679-CAF43BA9B79F}" type="presOf" srcId="{93A6A030-ABAB-4EFA-B539-0FDB3E07C1EF}" destId="{D5FBE04D-2DBF-4F19-A2B5-B9E6F44FB9DB}" srcOrd="0" destOrd="0" presId="urn:microsoft.com/office/officeart/2005/8/layout/hierarchy3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5A92C9F-B28D-4C14-9B06-7B809237AD7A}" type="presOf" srcId="{4E8D2E69-0173-4BD3-B96A-7A9C5DD12B47}" destId="{A57831F2-8B25-4351-9540-26C3C233C2B8}" srcOrd="0" destOrd="0" presId="urn:microsoft.com/office/officeart/2005/8/layout/hierarchy3"/>
    <dgm:cxn modelId="{D585B4C3-CF91-491C-B0D8-86FEC94B0CCD}" type="presOf" srcId="{D4503D04-C97E-4622-AE07-D0307CB3B4CA}" destId="{37B40DCF-A730-491C-ACB9-3A9A57181285}" srcOrd="0" destOrd="0" presId="urn:microsoft.com/office/officeart/2005/8/layout/hierarchy3"/>
    <dgm:cxn modelId="{A5ADD8C8-76E9-4A43-B433-A05EBD860B0A}" type="presOf" srcId="{AAC263CB-8256-4B03-92FE-1622698FB3E9}" destId="{5AF596A6-D165-45BD-919C-F35D3CF4AB46}" srcOrd="0" destOrd="0" presId="urn:microsoft.com/office/officeart/2005/8/layout/hierarchy3"/>
    <dgm:cxn modelId="{56FE72CA-9512-48FB-B789-51149DEB9840}" type="presOf" srcId="{4E8D2E69-0173-4BD3-B96A-7A9C5DD12B47}" destId="{CAB556A4-6952-40F5-B7D0-DC97FD67AD8E}" srcOrd="1" destOrd="0" presId="urn:microsoft.com/office/officeart/2005/8/layout/hierarchy3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5CE43F5A-D31A-4C2B-A4A9-6191F7399E08}" type="presParOf" srcId="{37B40DCF-A730-491C-ACB9-3A9A57181285}" destId="{8BC670C8-35C7-43B9-8E82-C49912E233E9}" srcOrd="0" destOrd="0" presId="urn:microsoft.com/office/officeart/2005/8/layout/hierarchy3"/>
    <dgm:cxn modelId="{8922180E-E6A4-49A5-958C-DCA2F34121C8}" type="presParOf" srcId="{8BC670C8-35C7-43B9-8E82-C49912E233E9}" destId="{1F1E982D-CB19-43BA-8C5B-C0D3BCA2C7D0}" srcOrd="0" destOrd="0" presId="urn:microsoft.com/office/officeart/2005/8/layout/hierarchy3"/>
    <dgm:cxn modelId="{96AFC97C-6FBE-4450-B05B-C97A81C8A007}" type="presParOf" srcId="{1F1E982D-CB19-43BA-8C5B-C0D3BCA2C7D0}" destId="{5AF596A6-D165-45BD-919C-F35D3CF4AB46}" srcOrd="0" destOrd="0" presId="urn:microsoft.com/office/officeart/2005/8/layout/hierarchy3"/>
    <dgm:cxn modelId="{1EE23ED0-1DD6-488B-8EFF-30C9C39F5742}" type="presParOf" srcId="{1F1E982D-CB19-43BA-8C5B-C0D3BCA2C7D0}" destId="{0B50740B-982B-4D72-A38B-CEB468692F53}" srcOrd="1" destOrd="0" presId="urn:microsoft.com/office/officeart/2005/8/layout/hierarchy3"/>
    <dgm:cxn modelId="{336F2218-44AD-450C-A981-3D4BB613E65C}" type="presParOf" srcId="{8BC670C8-35C7-43B9-8E82-C49912E233E9}" destId="{8E95A44E-315B-40CC-97A0-7D7B54021FCF}" srcOrd="1" destOrd="0" presId="urn:microsoft.com/office/officeart/2005/8/layout/hierarchy3"/>
    <dgm:cxn modelId="{CBEC8441-5312-4846-A024-537B4CC3979A}" type="presParOf" srcId="{37B40DCF-A730-491C-ACB9-3A9A57181285}" destId="{3C733900-8277-481F-8495-D7FB6CF5C2B8}" srcOrd="1" destOrd="0" presId="urn:microsoft.com/office/officeart/2005/8/layout/hierarchy3"/>
    <dgm:cxn modelId="{5C17D3E4-A7F9-4D7C-8C7B-37E2BAFB04F4}" type="presParOf" srcId="{3C733900-8277-481F-8495-D7FB6CF5C2B8}" destId="{13AC1D83-864C-42AD-BEAA-E8D393E3B613}" srcOrd="0" destOrd="0" presId="urn:microsoft.com/office/officeart/2005/8/layout/hierarchy3"/>
    <dgm:cxn modelId="{8D7329DD-D4C7-41D2-BE37-34C85297C17A}" type="presParOf" srcId="{13AC1D83-864C-42AD-BEAA-E8D393E3B613}" destId="{A57831F2-8B25-4351-9540-26C3C233C2B8}" srcOrd="0" destOrd="0" presId="urn:microsoft.com/office/officeart/2005/8/layout/hierarchy3"/>
    <dgm:cxn modelId="{F234F802-0569-43E9-A6B5-171FEC77D1BD}" type="presParOf" srcId="{13AC1D83-864C-42AD-BEAA-E8D393E3B613}" destId="{CAB556A4-6952-40F5-B7D0-DC97FD67AD8E}" srcOrd="1" destOrd="0" presId="urn:microsoft.com/office/officeart/2005/8/layout/hierarchy3"/>
    <dgm:cxn modelId="{2DCB2C9C-E57A-47BE-B10D-B65E6F1BBBDD}" type="presParOf" srcId="{3C733900-8277-481F-8495-D7FB6CF5C2B8}" destId="{5935A6FE-B274-4779-8CE8-143AFC3EAE34}" srcOrd="1" destOrd="0" presId="urn:microsoft.com/office/officeart/2005/8/layout/hierarchy3"/>
    <dgm:cxn modelId="{C0790DFD-2FC9-46DD-8976-7A0E7BD337EA}" type="presParOf" srcId="{37B40DCF-A730-491C-ACB9-3A9A57181285}" destId="{4DD5866E-110C-4A14-AE5A-D38C52F5193A}" srcOrd="2" destOrd="0" presId="urn:microsoft.com/office/officeart/2005/8/layout/hierarchy3"/>
    <dgm:cxn modelId="{7ACDCDF0-9B26-4090-94B1-D471CBA33FFB}" type="presParOf" srcId="{4DD5866E-110C-4A14-AE5A-D38C52F5193A}" destId="{BAB3F85C-399C-47A1-ACF1-130368251D50}" srcOrd="0" destOrd="0" presId="urn:microsoft.com/office/officeart/2005/8/layout/hierarchy3"/>
    <dgm:cxn modelId="{7D9BDCD1-6E66-46ED-B024-53C1677D704E}" type="presParOf" srcId="{BAB3F85C-399C-47A1-ACF1-130368251D50}" destId="{D5FBE04D-2DBF-4F19-A2B5-B9E6F44FB9DB}" srcOrd="0" destOrd="0" presId="urn:microsoft.com/office/officeart/2005/8/layout/hierarchy3"/>
    <dgm:cxn modelId="{116F27A8-74A9-404F-BE3F-B176E05AF083}" type="presParOf" srcId="{BAB3F85C-399C-47A1-ACF1-130368251D50}" destId="{A6E13000-EEA6-479E-8F2D-B22F1881A488}" srcOrd="1" destOrd="0" presId="urn:microsoft.com/office/officeart/2005/8/layout/hierarchy3"/>
    <dgm:cxn modelId="{A739CD7D-E25E-4733-8AA1-FFC7649475AD}" type="presParOf" srcId="{4DD5866E-110C-4A14-AE5A-D38C52F5193A}" destId="{AF7CC779-01DA-4FD6-8E0C-EB9A54A2E0F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91665-D9B8-43DD-945D-F93263A89E3E}">
      <dsp:nvSpPr>
        <dsp:cNvPr id="0" name=""/>
        <dsp:cNvSpPr/>
      </dsp:nvSpPr>
      <dsp:spPr>
        <a:xfrm>
          <a:off x="4174" y="1169"/>
          <a:ext cx="2509875" cy="86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MUST</a:t>
          </a:r>
        </a:p>
      </dsp:txBody>
      <dsp:txXfrm>
        <a:off x="4174" y="1169"/>
        <a:ext cx="2509875" cy="864000"/>
      </dsp:txXfrm>
    </dsp:sp>
    <dsp:sp modelId="{F91B0215-5195-41CC-95DC-DC9D6F02274B}">
      <dsp:nvSpPr>
        <dsp:cNvPr id="0" name=""/>
        <dsp:cNvSpPr/>
      </dsp:nvSpPr>
      <dsp:spPr>
        <a:xfrm>
          <a:off x="4174" y="865170"/>
          <a:ext cx="2509875" cy="172935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accent6">
                  <a:lumMod val="50000"/>
                </a:schemeClr>
              </a:solidFill>
            </a:rPr>
            <a:t>Set preferences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accent6">
                  <a:lumMod val="50000"/>
                </a:schemeClr>
              </a:solidFill>
            </a:rPr>
            <a:t>Scan Product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accent6">
                  <a:lumMod val="50000"/>
                </a:schemeClr>
              </a:solidFill>
            </a:rPr>
            <a:t>Warnings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accent6">
                  <a:lumMod val="50000"/>
                </a:schemeClr>
              </a:solidFill>
            </a:rPr>
            <a:t>View basket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accent4">
                  <a:lumMod val="50000"/>
                </a:schemeClr>
              </a:solidFill>
            </a:rPr>
            <a:t>Locate categories using AR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accent4">
                  <a:lumMod val="50000"/>
                </a:schemeClr>
              </a:solidFill>
            </a:rPr>
            <a:t>Save coordinates of product categories</a:t>
          </a:r>
        </a:p>
      </dsp:txBody>
      <dsp:txXfrm>
        <a:off x="4174" y="865170"/>
        <a:ext cx="2509875" cy="1729350"/>
      </dsp:txXfrm>
    </dsp:sp>
    <dsp:sp modelId="{51FC659A-EDA7-486C-8C96-2868A937E60A}">
      <dsp:nvSpPr>
        <dsp:cNvPr id="0" name=""/>
        <dsp:cNvSpPr/>
      </dsp:nvSpPr>
      <dsp:spPr>
        <a:xfrm>
          <a:off x="2865431" y="1169"/>
          <a:ext cx="2509875" cy="86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SHOULD</a:t>
          </a:r>
        </a:p>
      </dsp:txBody>
      <dsp:txXfrm>
        <a:off x="2865431" y="1169"/>
        <a:ext cx="2509875" cy="864000"/>
      </dsp:txXfrm>
    </dsp:sp>
    <dsp:sp modelId="{EA0B58B6-6EAD-450A-94A0-8C6C714EF878}">
      <dsp:nvSpPr>
        <dsp:cNvPr id="0" name=""/>
        <dsp:cNvSpPr/>
      </dsp:nvSpPr>
      <dsp:spPr>
        <a:xfrm>
          <a:off x="2865431" y="865170"/>
          <a:ext cx="2509875" cy="172935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accent6">
                  <a:lumMod val="50000"/>
                </a:schemeClr>
              </a:solidFill>
            </a:rPr>
            <a:t>Edit basket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accent6">
                  <a:lumMod val="50000"/>
                </a:schemeClr>
              </a:solidFill>
            </a:rPr>
            <a:t>Checkout page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accent4">
                  <a:lumMod val="50000"/>
                </a:schemeClr>
              </a:solidFill>
            </a:rPr>
            <a:t>AR initialization loading screen</a:t>
          </a:r>
        </a:p>
      </dsp:txBody>
      <dsp:txXfrm>
        <a:off x="2865431" y="865170"/>
        <a:ext cx="2509875" cy="1729350"/>
      </dsp:txXfrm>
    </dsp:sp>
    <dsp:sp modelId="{0DCC83A0-6B80-4A60-9B81-9DC70FA3E8F5}">
      <dsp:nvSpPr>
        <dsp:cNvPr id="0" name=""/>
        <dsp:cNvSpPr/>
      </dsp:nvSpPr>
      <dsp:spPr>
        <a:xfrm>
          <a:off x="5726689" y="1169"/>
          <a:ext cx="2509875" cy="86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COULD</a:t>
          </a:r>
        </a:p>
      </dsp:txBody>
      <dsp:txXfrm>
        <a:off x="5726689" y="1169"/>
        <a:ext cx="2509875" cy="864000"/>
      </dsp:txXfrm>
    </dsp:sp>
    <dsp:sp modelId="{7EF1A92F-F6FB-4B59-BF2E-B67336F2DB28}">
      <dsp:nvSpPr>
        <dsp:cNvPr id="0" name=""/>
        <dsp:cNvSpPr/>
      </dsp:nvSpPr>
      <dsp:spPr>
        <a:xfrm>
          <a:off x="5726689" y="865170"/>
          <a:ext cx="2509875" cy="172935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Shopping list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Payment option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Missed product reminder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Product category search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Product recommendations</a:t>
          </a:r>
        </a:p>
      </dsp:txBody>
      <dsp:txXfrm>
        <a:off x="5726689" y="865170"/>
        <a:ext cx="2509875" cy="1729350"/>
      </dsp:txXfrm>
    </dsp:sp>
    <dsp:sp modelId="{107891E1-4ED1-4DC1-8871-44D2508AB4E6}">
      <dsp:nvSpPr>
        <dsp:cNvPr id="0" name=""/>
        <dsp:cNvSpPr/>
      </dsp:nvSpPr>
      <dsp:spPr>
        <a:xfrm>
          <a:off x="8587946" y="1169"/>
          <a:ext cx="2509875" cy="86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WOULD NOT</a:t>
          </a:r>
        </a:p>
      </dsp:txBody>
      <dsp:txXfrm>
        <a:off x="8587946" y="1169"/>
        <a:ext cx="2509875" cy="864000"/>
      </dsp:txXfrm>
    </dsp:sp>
    <dsp:sp modelId="{0C1E2023-8C3A-49B6-ACFD-B22ED0A57CA1}">
      <dsp:nvSpPr>
        <dsp:cNvPr id="0" name=""/>
        <dsp:cNvSpPr/>
      </dsp:nvSpPr>
      <dsp:spPr>
        <a:xfrm>
          <a:off x="8587946" y="865170"/>
          <a:ext cx="2509875" cy="172935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Hide product categories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Locate products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Navigation routes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Recipe suggestions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Voice navigation</a:t>
          </a:r>
        </a:p>
      </dsp:txBody>
      <dsp:txXfrm>
        <a:off x="8587946" y="865170"/>
        <a:ext cx="2509875" cy="1729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3F077-93ED-44FB-AD6F-721E1ACD4B87}">
      <dsp:nvSpPr>
        <dsp:cNvPr id="0" name=""/>
        <dsp:cNvSpPr/>
      </dsp:nvSpPr>
      <dsp:spPr>
        <a:xfrm>
          <a:off x="571" y="422439"/>
          <a:ext cx="1337255" cy="668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Guide Me</a:t>
          </a:r>
        </a:p>
      </dsp:txBody>
      <dsp:txXfrm>
        <a:off x="20154" y="442022"/>
        <a:ext cx="1298089" cy="629461"/>
      </dsp:txXfrm>
    </dsp:sp>
    <dsp:sp modelId="{4239CA5E-5E24-4A0F-BFEA-AEFABFC69474}">
      <dsp:nvSpPr>
        <dsp:cNvPr id="0" name=""/>
        <dsp:cNvSpPr/>
      </dsp:nvSpPr>
      <dsp:spPr>
        <a:xfrm>
          <a:off x="1672140" y="422439"/>
          <a:ext cx="1337255" cy="668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Product Found</a:t>
          </a:r>
        </a:p>
      </dsp:txBody>
      <dsp:txXfrm>
        <a:off x="1691723" y="442022"/>
        <a:ext cx="1298089" cy="629461"/>
      </dsp:txXfrm>
    </dsp:sp>
    <dsp:sp modelId="{EA47376A-0C89-4CB1-B351-4A6E78052C76}">
      <dsp:nvSpPr>
        <dsp:cNvPr id="0" name=""/>
        <dsp:cNvSpPr/>
      </dsp:nvSpPr>
      <dsp:spPr>
        <a:xfrm>
          <a:off x="3343710" y="422439"/>
          <a:ext cx="1337255" cy="668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Disclaimer</a:t>
          </a:r>
        </a:p>
      </dsp:txBody>
      <dsp:txXfrm>
        <a:off x="3363293" y="442022"/>
        <a:ext cx="1298089" cy="6294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596A6-D165-45BD-919C-F35D3CF4AB46}">
      <dsp:nvSpPr>
        <dsp:cNvPr id="0" name=""/>
        <dsp:cNvSpPr/>
      </dsp:nvSpPr>
      <dsp:spPr>
        <a:xfrm>
          <a:off x="690" y="393199"/>
          <a:ext cx="1616329" cy="808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testing </a:t>
          </a:r>
        </a:p>
      </dsp:txBody>
      <dsp:txXfrm>
        <a:off x="24360" y="416869"/>
        <a:ext cx="1568989" cy="760824"/>
      </dsp:txXfrm>
    </dsp:sp>
    <dsp:sp modelId="{A57831F2-8B25-4351-9540-26C3C233C2B8}">
      <dsp:nvSpPr>
        <dsp:cNvPr id="0" name=""/>
        <dsp:cNvSpPr/>
      </dsp:nvSpPr>
      <dsp:spPr>
        <a:xfrm>
          <a:off x="2021102" y="393199"/>
          <a:ext cx="1616329" cy="808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Final tweaks</a:t>
          </a:r>
        </a:p>
      </dsp:txBody>
      <dsp:txXfrm>
        <a:off x="2044772" y="416869"/>
        <a:ext cx="1568989" cy="760824"/>
      </dsp:txXfrm>
    </dsp:sp>
    <dsp:sp modelId="{D5FBE04D-2DBF-4F19-A2B5-B9E6F44FB9DB}">
      <dsp:nvSpPr>
        <dsp:cNvPr id="0" name=""/>
        <dsp:cNvSpPr/>
      </dsp:nvSpPr>
      <dsp:spPr>
        <a:xfrm>
          <a:off x="4041513" y="393199"/>
          <a:ext cx="1616329" cy="808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Deployment / Handover</a:t>
          </a:r>
        </a:p>
      </dsp:txBody>
      <dsp:txXfrm>
        <a:off x="4065183" y="416869"/>
        <a:ext cx="1568989" cy="760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JANUARY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9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Process and functional side of the PROJECT</a:t>
            </a:r>
            <a:br>
              <a:rPr lang="en-GB" dirty="0"/>
            </a:br>
            <a:r>
              <a:rPr lang="en-GB" dirty="0"/>
              <a:t>process steps –me and </a:t>
            </a:r>
            <a:r>
              <a:rPr lang="en-GB" dirty="0" err="1"/>
              <a:t>luke</a:t>
            </a:r>
            <a:endParaRPr lang="en-GB" dirty="0"/>
          </a:p>
          <a:p>
            <a:r>
              <a:rPr lang="en-GB" dirty="0"/>
              <a:t>Functional features - </a:t>
            </a:r>
            <a:r>
              <a:rPr lang="en-GB" dirty="0" err="1"/>
              <a:t>jop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4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1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1. Functional – MVP, preferences, scanning, basket</a:t>
            </a:r>
          </a:p>
          <a:p>
            <a:r>
              <a:rPr lang="en-GB" dirty="0"/>
              <a:t>2. Reliable – client’s API, cross platform (IOS/Android)</a:t>
            </a:r>
          </a:p>
          <a:p>
            <a:r>
              <a:rPr lang="en-GB" dirty="0"/>
              <a:t>3. Usable – frequent feedback, design updates to match Jumbo guidelines, UX testing</a:t>
            </a:r>
          </a:p>
          <a:p>
            <a:r>
              <a:rPr lang="en-GB" dirty="0"/>
              <a:t>4. Convenient – Improves shopping experience</a:t>
            </a:r>
          </a:p>
          <a:p>
            <a:r>
              <a:rPr lang="en-GB" dirty="0"/>
              <a:t>5. Enjoyable –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beautiful design, smooth transitions, gestural commands, high-resolution imagery, sound interactions</a:t>
            </a:r>
            <a:endParaRPr lang="en-GB" dirty="0"/>
          </a:p>
          <a:p>
            <a:r>
              <a:rPr lang="en-GB" dirty="0"/>
              <a:t>6. Significant – personalized preferences make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feel personally useful and enjoyable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1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59E2-860D-04DC-E004-32915C5EE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CC1-E82B-82CF-176C-A2F952A9E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698D4-9A9D-013C-E364-D526F001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BE203-E001-6F22-7FC5-A12E2BC6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6FBD-9BFF-61C6-E4E8-89543315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1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10D8-70B1-5EA5-455E-EDF2BD11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815B8-90F1-D63C-EC35-535356128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34995-0019-1E1F-52BB-BE075FCF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9EEA3-DBB4-C32A-A0E6-FA0E7C98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E115-F916-073A-CB3C-F4E86149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4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6D22-8AA8-F54C-B5FD-32DA31567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A3B23-C6AF-2CD1-1D7F-EB85FA848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245A-478B-35FD-E19A-AFB3DF4AA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4D5C-8CB9-4C23-F507-C37CE8DE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7A5C2-86D6-7EAC-6DBB-10757D0E3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1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3BB1-553A-FF83-9543-F5078883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93535-0416-C9F8-2493-E275B3E8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6EF8B-7970-69D1-202A-ADFDACC8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BC67-76B2-D813-52AE-EE0BB3F3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A52A1-48AF-552E-4BD7-86BF50CB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9E51-0501-7E85-AEBD-40BB609E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33304-49EE-A99A-D8AA-D4D6A47BF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5CD7F-2D2D-965C-8DCC-3E16B6E7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109CB-DDDB-7949-A85C-355CAB3D7576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F1951-3AF3-F309-C722-B1E3396B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26121-B84D-D987-D422-A16DC449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9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03AC-4E77-BF5A-8896-F2AC3F85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E0C8D-9695-0007-F831-E27585398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145B7-475D-C62A-CEEE-0B6CD7E95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AE5FB-A437-D203-1A54-72F69EEE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C85ED-1C11-9CD2-63D5-9FFE9E24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96EA5-8F29-3783-7BD1-E23B1828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1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EC91-FE40-C86E-D1C8-A669859E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54523-BCD8-D7F2-AAF4-07840A93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37F77-30CD-516A-6655-C9EB54395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83110-A196-6A99-AABE-51EC91ACC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3CAD6-60E4-1D05-79DC-684DE84A5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87807-0D24-9978-C72A-AAFFCC94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2E867-721E-2739-14E4-D5216BDA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EFDD8-AD9B-C151-DAB6-9FFA41DB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5891-ED66-5498-56CC-CCF0A317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26EA8-EB43-5160-F5B8-72CCE3ED1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2A5F4-8A5A-DF16-9A4C-5559CBE2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33AE2-72EB-ABEE-0E80-552EB5C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E29D4-0CD0-D32B-97A9-120667C00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A5EA9-48BC-0478-FE69-277188F1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9E772-F241-95DE-A13F-870D209D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1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C03F-35AB-D5CF-8730-FC0890C8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A3B8-91B4-8D8C-E6AF-4D5DE76FB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1A75C-B182-9475-EA2D-2D4C836DA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C684B-A6C7-640A-D9BF-0A1A725D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29D36-FE00-64E3-C285-14D4D1A4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DBAD1-69D5-55CE-DCF8-EFB96233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C5E9-153A-B345-43EE-B1FEF9D4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14C8E7-DC26-8BE0-5F1B-C038CBDF1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38B2D-035B-5D87-D641-A46D68A1C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1A658-495D-DD5F-67E4-90C2D5D4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B023-1889-2FAC-DDE9-E0E387E82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5452B-DA9B-9199-D717-9919D9B1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7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E6D3E5-5E8B-B897-11B8-6E51DEA2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FCF86-EF62-DFE9-A8DF-F110B5A0D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AD39D-1864-DAC6-5514-5CE149A63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B6D2D-DD65-7542-B616-C09BD0686257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22E1-BB86-EDAE-2BB9-25066F8C1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4960-691F-EA75-1F53-84FAB6514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diagramColors" Target="../diagrams/colors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9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8.svg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diagramLayout" Target="../diagrams/layout3.xml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9.png"/><Relationship Id="rId5" Type="http://schemas.openxmlformats.org/officeDocument/2006/relationships/image" Target="../media/image18.jpeg"/><Relationship Id="rId15" Type="http://schemas.openxmlformats.org/officeDocument/2006/relationships/image" Target="../media/image23.png"/><Relationship Id="rId10" Type="http://schemas.microsoft.com/office/2007/relationships/diagramDrawing" Target="../diagrams/drawing3.xml"/><Relationship Id="rId4" Type="http://schemas.openxmlformats.org/officeDocument/2006/relationships/image" Target="../media/image17.jpeg"/><Relationship Id="rId9" Type="http://schemas.openxmlformats.org/officeDocument/2006/relationships/diagramColors" Target="../diagrams/colors3.xml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75" y="707132"/>
            <a:ext cx="3667125" cy="2387600"/>
          </a:xfrm>
        </p:spPr>
        <p:txBody>
          <a:bodyPr>
            <a:normAutofit/>
          </a:bodyPr>
          <a:lstStyle/>
          <a:p>
            <a:pPr algn="l"/>
            <a:r>
              <a:rPr lang="en-US" sz="3500">
                <a:solidFill>
                  <a:schemeClr val="bg1"/>
                </a:solidFill>
              </a:rPr>
              <a:t>Sprint 5 Demo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8876" y="3494783"/>
            <a:ext cx="3667124" cy="22011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Green and Yellow teams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rilled asparagus and lemon">
            <a:extLst>
              <a:ext uri="{FF2B5EF4-FFF2-40B4-BE49-F238E27FC236}">
                <a16:creationId xmlns:a16="http://schemas.microsoft.com/office/drawing/2014/main" id="{1B10C32D-1128-8D95-8426-ECD11A715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7" r="2" b="2"/>
          <a:stretch/>
        </p:blipFill>
        <p:spPr>
          <a:xfrm>
            <a:off x="7347472" y="270674"/>
            <a:ext cx="4718321" cy="631664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4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getables in a tote bag">
            <a:extLst>
              <a:ext uri="{FF2B5EF4-FFF2-40B4-BE49-F238E27FC236}">
                <a16:creationId xmlns:a16="http://schemas.microsoft.com/office/drawing/2014/main" id="{03E8577A-7075-1441-D22F-4D5F038D3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op view of sandwiches on the table">
            <a:extLst>
              <a:ext uri="{FF2B5EF4-FFF2-40B4-BE49-F238E27FC236}">
                <a16:creationId xmlns:a16="http://schemas.microsoft.com/office/drawing/2014/main" id="{F8E82850-AD0A-62A7-ABA4-C932E9796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0" r="-1" b="1349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DCA50-3FBC-5F05-835D-C80923F5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GB" sz="3600" dirty="0"/>
              <a:t>Progress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E919603-3CD3-1C9F-5606-B5E3686BA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0942" y="4322662"/>
            <a:ext cx="2620437" cy="1426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dirty="0"/>
              <a:t>PROCESS:</a:t>
            </a:r>
          </a:p>
          <a:p>
            <a:r>
              <a:rPr lang="en-GB" sz="1800" dirty="0"/>
              <a:t>Prioritization</a:t>
            </a:r>
          </a:p>
          <a:p>
            <a:r>
              <a:rPr lang="en-GB" sz="1800" dirty="0"/>
              <a:t>UX Testing</a:t>
            </a:r>
          </a:p>
          <a:p>
            <a:r>
              <a:rPr lang="en-GB" sz="1800" dirty="0"/>
              <a:t>UX Pyramid Analysis</a:t>
            </a:r>
          </a:p>
          <a:p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1221-28B7-2D54-59D6-C1A38209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Content Placeholder 23">
            <a:extLst>
              <a:ext uri="{FF2B5EF4-FFF2-40B4-BE49-F238E27FC236}">
                <a16:creationId xmlns:a16="http://schemas.microsoft.com/office/drawing/2014/main" id="{35157E5F-9924-E042-7AE6-94241EC0CD0A}"/>
              </a:ext>
            </a:extLst>
          </p:cNvPr>
          <p:cNvSpPr txBox="1">
            <a:spLocks/>
          </p:cNvSpPr>
          <p:nvPr/>
        </p:nvSpPr>
        <p:spPr>
          <a:xfrm>
            <a:off x="6826308" y="4322662"/>
            <a:ext cx="3057525" cy="17976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FUNCTIONAL: </a:t>
            </a:r>
          </a:p>
          <a:p>
            <a:r>
              <a:rPr lang="en-GB" sz="1800" dirty="0"/>
              <a:t>Slider</a:t>
            </a:r>
          </a:p>
          <a:p>
            <a:r>
              <a:rPr lang="en-GB" sz="1800" dirty="0"/>
              <a:t>Disclaimer</a:t>
            </a:r>
          </a:p>
          <a:p>
            <a:r>
              <a:rPr lang="en-GB" sz="1800" dirty="0"/>
              <a:t>Payment Page</a:t>
            </a:r>
          </a:p>
          <a:p>
            <a:r>
              <a:rPr lang="en-GB" sz="1800" dirty="0"/>
              <a:t>Category Navigation</a:t>
            </a:r>
          </a:p>
        </p:txBody>
      </p:sp>
    </p:spTree>
    <p:extLst>
      <p:ext uri="{BB962C8B-B14F-4D97-AF65-F5344CB8AC3E}">
        <p14:creationId xmlns:p14="http://schemas.microsoft.com/office/powerpoint/2010/main" val="706101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illed meat and vegetables on rustic wooden table">
            <a:extLst>
              <a:ext uri="{FF2B5EF4-FFF2-40B4-BE49-F238E27FC236}">
                <a16:creationId xmlns:a16="http://schemas.microsoft.com/office/drawing/2014/main" id="{1946BFC7-571A-DEBD-B86C-2888E1A288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" y="0"/>
            <a:ext cx="12191999" cy="76054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B2AF303-DEBB-22C9-EC4A-EAFEB81FE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5444037"/>
              </p:ext>
            </p:extLst>
          </p:nvPr>
        </p:nvGraphicFramePr>
        <p:xfrm>
          <a:off x="437769" y="4331645"/>
          <a:ext cx="11101996" cy="2595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2E20851-2318-5C40-9511-657C77C4C8FC}"/>
              </a:ext>
            </a:extLst>
          </p:cNvPr>
          <p:cNvSpPr txBox="1"/>
          <p:nvPr/>
        </p:nvSpPr>
        <p:spPr>
          <a:xfrm>
            <a:off x="4304084" y="3429000"/>
            <a:ext cx="3369366" cy="646331"/>
          </a:xfrm>
          <a:prstGeom prst="rect">
            <a:avLst/>
          </a:prstGeom>
          <a:solidFill>
            <a:srgbClr val="262626">
              <a:alpha val="8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+mj-lt"/>
              </a:rPr>
              <a:t>Prioritization</a:t>
            </a:r>
          </a:p>
        </p:txBody>
      </p:sp>
    </p:spTree>
    <p:extLst>
      <p:ext uri="{BB962C8B-B14F-4D97-AF65-F5344CB8AC3E}">
        <p14:creationId xmlns:p14="http://schemas.microsoft.com/office/powerpoint/2010/main" val="128612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Raw artichokes stacked together on flat surface">
            <a:extLst>
              <a:ext uri="{FF2B5EF4-FFF2-40B4-BE49-F238E27FC236}">
                <a16:creationId xmlns:a16="http://schemas.microsoft.com/office/drawing/2014/main" id="{CA8F7868-34C9-4930-575A-E6E48EF44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7" r="10772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DCA50-3FBC-5F05-835D-C80923F5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GB" dirty="0"/>
              <a:t>UX Pyramid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1221-28B7-2D54-59D6-C1A38209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pic>
        <p:nvPicPr>
          <p:cNvPr id="12" name="Content Placeholder 1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BECB27D-E9C7-7F27-14B8-005CA0163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84460" y="1893101"/>
            <a:ext cx="5053867" cy="4197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5255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red beets and French breakfast radishes on dark wood table">
            <a:extLst>
              <a:ext uri="{FF2B5EF4-FFF2-40B4-BE49-F238E27FC236}">
                <a16:creationId xmlns:a16="http://schemas.microsoft.com/office/drawing/2014/main" id="{99FC48A2-8148-C9B9-3484-5D3012E04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1" r="15229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1221-28B7-2D54-59D6-C1A38209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DD6827-5079-7719-D5C9-038E91F6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365125"/>
            <a:ext cx="5265737" cy="1325563"/>
          </a:xfrm>
        </p:spPr>
        <p:txBody>
          <a:bodyPr>
            <a:normAutofit/>
          </a:bodyPr>
          <a:lstStyle/>
          <a:p>
            <a:r>
              <a:rPr lang="en-US" dirty="0"/>
              <a:t>Usability Testing</a:t>
            </a:r>
          </a:p>
        </p:txBody>
      </p:sp>
      <p:sp>
        <p:nvSpPr>
          <p:cNvPr id="7" name="Rectangle 6" descr="Direction with solid fill">
            <a:extLst>
              <a:ext uri="{FF2B5EF4-FFF2-40B4-BE49-F238E27FC236}">
                <a16:creationId xmlns:a16="http://schemas.microsoft.com/office/drawing/2014/main" id="{FAFF4533-60CF-5E77-E266-B32D04AC15F2}"/>
              </a:ext>
            </a:extLst>
          </p:cNvPr>
          <p:cNvSpPr/>
          <p:nvPr/>
        </p:nvSpPr>
        <p:spPr>
          <a:xfrm>
            <a:off x="804863" y="2377595"/>
            <a:ext cx="680273" cy="680273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 descr="Marker with solid fill">
            <a:extLst>
              <a:ext uri="{FF2B5EF4-FFF2-40B4-BE49-F238E27FC236}">
                <a16:creationId xmlns:a16="http://schemas.microsoft.com/office/drawing/2014/main" id="{4E8B4517-F55D-1699-4757-ACEE7DE8B10D}"/>
              </a:ext>
            </a:extLst>
          </p:cNvPr>
          <p:cNvSpPr/>
          <p:nvPr/>
        </p:nvSpPr>
        <p:spPr>
          <a:xfrm>
            <a:off x="2517259" y="2363600"/>
            <a:ext cx="680273" cy="680273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 descr="Warning with solid fill">
            <a:extLst>
              <a:ext uri="{FF2B5EF4-FFF2-40B4-BE49-F238E27FC236}">
                <a16:creationId xmlns:a16="http://schemas.microsoft.com/office/drawing/2014/main" id="{442E0B9A-0D1D-12CA-441A-9A28E91F5831}"/>
              </a:ext>
            </a:extLst>
          </p:cNvPr>
          <p:cNvSpPr/>
          <p:nvPr/>
        </p:nvSpPr>
        <p:spPr>
          <a:xfrm>
            <a:off x="4229655" y="2363600"/>
            <a:ext cx="680273" cy="680273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0" name="Content Placeholder 2" descr="Icon SmartArt graphic">
            <a:extLst>
              <a:ext uri="{FF2B5EF4-FFF2-40B4-BE49-F238E27FC236}">
                <a16:creationId xmlns:a16="http://schemas.microsoft.com/office/drawing/2014/main" id="{D45CF04E-FB35-0457-1233-E6646EF696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299016"/>
              </p:ext>
            </p:extLst>
          </p:nvPr>
        </p:nvGraphicFramePr>
        <p:xfrm>
          <a:off x="535922" y="2857151"/>
          <a:ext cx="4681537" cy="1513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744765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ro image shot of blueberries">
            <a:extLst>
              <a:ext uri="{FF2B5EF4-FFF2-40B4-BE49-F238E27FC236}">
                <a16:creationId xmlns:a16="http://schemas.microsoft.com/office/drawing/2014/main" id="{178189E4-0F14-5585-CBE8-083FCE677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0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DCA50-3FBC-5F05-835D-C80923F5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GB" dirty="0"/>
              <a:t>Initial Reactions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F5E973-7737-DB98-2922-EB9FE82B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531582" cy="415436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“Scanning is fast, I like scanning multiple items.”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“This makes my life so much better!”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“Where can I get this???”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“I would especially love the option to </a:t>
            </a:r>
            <a:br>
              <a:rPr lang="en-GB" sz="2000" dirty="0"/>
            </a:br>
            <a:r>
              <a:rPr lang="en-GB" sz="2000" dirty="0"/>
              <a:t>hide the products or categories.”</a:t>
            </a:r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1221-28B7-2D54-59D6-C1A38209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27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uckwheat in terracotta bowl on wooden table">
            <a:extLst>
              <a:ext uri="{FF2B5EF4-FFF2-40B4-BE49-F238E27FC236}">
                <a16:creationId xmlns:a16="http://schemas.microsoft.com/office/drawing/2014/main" id="{CA701B59-2847-9C34-DCE5-78E467431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92" b="-1"/>
          <a:stretch/>
        </p:blipFill>
        <p:spPr>
          <a:xfrm rot="10800000">
            <a:off x="4117521" y="10"/>
            <a:ext cx="8074479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DCA50-3FBC-5F05-835D-C80923F5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GB"/>
              <a:t>Improvements Needed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F5E973-7737-DB98-2922-EB9FE82B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4445060" cy="415436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2000" dirty="0"/>
              <a:t>Locating payment button</a:t>
            </a:r>
          </a:p>
          <a:p>
            <a:pPr>
              <a:lnSpc>
                <a:spcPct val="200000"/>
              </a:lnSpc>
            </a:pPr>
            <a:r>
              <a:rPr lang="en-GB" sz="2000" dirty="0"/>
              <a:t>Preferences may require onboarding</a:t>
            </a:r>
          </a:p>
          <a:p>
            <a:pPr>
              <a:lnSpc>
                <a:spcPct val="200000"/>
              </a:lnSpc>
            </a:pPr>
            <a:r>
              <a:rPr lang="en-GB" sz="2000" dirty="0"/>
              <a:t>Alert twice for same product</a:t>
            </a:r>
          </a:p>
          <a:p>
            <a:pPr>
              <a:lnSpc>
                <a:spcPct val="200000"/>
              </a:lnSpc>
            </a:pPr>
            <a:r>
              <a:rPr lang="en-GB" sz="2000" dirty="0"/>
              <a:t>Add delay between scans of the</a:t>
            </a:r>
            <a:br>
              <a:rPr lang="en-GB" sz="2000" dirty="0"/>
            </a:br>
            <a:r>
              <a:rPr lang="en-GB" sz="2000" dirty="0"/>
              <a:t>same item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1221-28B7-2D54-59D6-C1A38209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53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Eggs on table">
            <a:extLst>
              <a:ext uri="{FF2B5EF4-FFF2-40B4-BE49-F238E27FC236}">
                <a16:creationId xmlns:a16="http://schemas.microsoft.com/office/drawing/2014/main" id="{03D5F25E-90B4-C517-8618-9443456AC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46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B2699-753A-09D5-36F6-F1A012AF6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84D29-5A51-5FFD-6F55-3A8B9E038DCA}"/>
              </a:ext>
            </a:extLst>
          </p:cNvPr>
          <p:cNvSpPr txBox="1"/>
          <p:nvPr/>
        </p:nvSpPr>
        <p:spPr>
          <a:xfrm>
            <a:off x="7692887" y="2007703"/>
            <a:ext cx="2484782" cy="1015663"/>
          </a:xfrm>
          <a:prstGeom prst="rect">
            <a:avLst/>
          </a:prstGeom>
          <a:solidFill>
            <a:srgbClr val="262626">
              <a:alpha val="6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500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matoes and baby tomatoes">
            <a:extLst>
              <a:ext uri="{FF2B5EF4-FFF2-40B4-BE49-F238E27FC236}">
                <a16:creationId xmlns:a16="http://schemas.microsoft.com/office/drawing/2014/main" id="{125DEDD5-30B7-4040-BAD5-B964E063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1" r="-3" b="24308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14" name="Picture 13" descr="mushrooms">
            <a:extLst>
              <a:ext uri="{FF2B5EF4-FFF2-40B4-BE49-F238E27FC236}">
                <a16:creationId xmlns:a16="http://schemas.microsoft.com/office/drawing/2014/main" id="{D97B32EE-3A4B-2F49-A7F1-929098AB01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3" r="-3" b="31358"/>
          <a:stretch/>
        </p:blipFill>
        <p:spPr>
          <a:xfrm>
            <a:off x="6984273" y="2286000"/>
            <a:ext cx="5207727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10" name="Picture 9" descr="carrots">
            <a:extLst>
              <a:ext uri="{FF2B5EF4-FFF2-40B4-BE49-F238E27FC236}">
                <a16:creationId xmlns:a16="http://schemas.microsoft.com/office/drawing/2014/main" id="{BF2128BA-4DEB-F44E-AEEA-6551A932B9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9" r="1" b="25233"/>
          <a:stretch/>
        </p:blipFill>
        <p:spPr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85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: Shape 82">
            <a:extLst>
              <a:ext uri="{FF2B5EF4-FFF2-40B4-BE49-F238E27FC236}">
                <a16:creationId xmlns:a16="http://schemas.microsoft.com/office/drawing/2014/main" id="{2396E232-7219-4009-893A-28527CAD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en-US"/>
              <a:t>What is next?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6220" y="6356350"/>
            <a:ext cx="210758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 descr="Icon Smart Art graphic">
            <a:extLst>
              <a:ext uri="{FF2B5EF4-FFF2-40B4-BE49-F238E27FC236}">
                <a16:creationId xmlns:a16="http://schemas.microsoft.com/office/drawing/2014/main" id="{FA51A428-9612-F9D8-9E21-62AE785C4AC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112998"/>
              </p:ext>
            </p:extLst>
          </p:nvPr>
        </p:nvGraphicFramePr>
        <p:xfrm>
          <a:off x="838201" y="3429000"/>
          <a:ext cx="5658534" cy="159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Rectangle 3" descr="Flower in pot">
            <a:extLst>
              <a:ext uri="{FF2B5EF4-FFF2-40B4-BE49-F238E27FC236}">
                <a16:creationId xmlns:a16="http://schemas.microsoft.com/office/drawing/2014/main" id="{BA617C4B-2021-C847-B918-D6CE9B73B636}"/>
              </a:ext>
            </a:extLst>
          </p:cNvPr>
          <p:cNvSpPr/>
          <p:nvPr/>
        </p:nvSpPr>
        <p:spPr>
          <a:xfrm>
            <a:off x="1225615" y="2833688"/>
            <a:ext cx="670016" cy="703155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 descr="Plant">
            <a:extLst>
              <a:ext uri="{FF2B5EF4-FFF2-40B4-BE49-F238E27FC236}">
                <a16:creationId xmlns:a16="http://schemas.microsoft.com/office/drawing/2014/main" id="{903C1A20-4D48-61B8-BD3E-C75E65E46F22}"/>
              </a:ext>
            </a:extLst>
          </p:cNvPr>
          <p:cNvSpPr/>
          <p:nvPr/>
        </p:nvSpPr>
        <p:spPr>
          <a:xfrm>
            <a:off x="3239369" y="2869983"/>
            <a:ext cx="670016" cy="666860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 descr="Truck">
            <a:extLst>
              <a:ext uri="{FF2B5EF4-FFF2-40B4-BE49-F238E27FC236}">
                <a16:creationId xmlns:a16="http://schemas.microsoft.com/office/drawing/2014/main" id="{DBC3C30F-B123-336E-1F9F-CCD3A3582FB9}"/>
              </a:ext>
            </a:extLst>
          </p:cNvPr>
          <p:cNvSpPr/>
          <p:nvPr/>
        </p:nvSpPr>
        <p:spPr>
          <a:xfrm>
            <a:off x="5374627" y="2833687"/>
            <a:ext cx="654698" cy="703155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3381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280</Words>
  <Application>Microsoft Office PowerPoint</Application>
  <PresentationFormat>Widescreen</PresentationFormat>
  <Paragraphs>80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Sprint 5 Demo</vt:lpstr>
      <vt:lpstr>Progress</vt:lpstr>
      <vt:lpstr>PowerPoint Presentation</vt:lpstr>
      <vt:lpstr>UX Pyramid Analysis</vt:lpstr>
      <vt:lpstr>Usability Testing</vt:lpstr>
      <vt:lpstr>Initial Reactions</vt:lpstr>
      <vt:lpstr>Improvements Needed</vt:lpstr>
      <vt:lpstr>PowerPoint Presentation</vt:lpstr>
      <vt:lpstr>What is next?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5 Demo</dc:title>
  <dc:creator>Pronckutė,Edita E.</dc:creator>
  <cp:lastModifiedBy>Pronckutė,Edita E.</cp:lastModifiedBy>
  <cp:revision>23</cp:revision>
  <dcterms:created xsi:type="dcterms:W3CDTF">2022-11-29T13:26:43Z</dcterms:created>
  <dcterms:modified xsi:type="dcterms:W3CDTF">2022-12-15T09:27:59Z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